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Lst>
  <p:notesMasterIdLst>
    <p:notesMasterId r:id="rId14"/>
  </p:notes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embeddedFontLst>
    <p:embeddedFont>
      <p:font typeface="Gill Sans" panose="020B0604020202020204" charset="0"/>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c648c2d3d6_1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g2c648c2d3d6_1_8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c648c2d3d6_1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g2c648c2d3d6_1_9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c6640f29d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c6640f29d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c648c2d3d6_1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g2c648c2d3d6_1_9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c648c2d3d6_1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2c648c2d3d6_1_10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c648c2d3d6_1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g2c648c2d3d6_1_10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c648c2d3d6_1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g2c648c2d3d6_1_1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c648c2d3d6_1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g2c648c2d3d6_1_1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c648c2d3d6_1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g2c648c2d3d6_1_1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c65762f42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c65762f42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c6640f29df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2c6640f29d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90513"/>
            <a:ext cx="3657600" cy="600000"/>
          </a:xfrm>
          <a:prstGeom prst="rect">
            <a:avLst/>
          </a:prstGeom>
          <a:noFill/>
          <a:ln>
            <a:noFill/>
          </a:ln>
        </p:spPr>
        <p:txBody>
          <a:bodyPr spcFirstLastPara="1" wrap="square" lIns="19050" tIns="19050" rIns="19050" bIns="19050" anchor="t" anchorCtr="0">
            <a:normAutofit/>
          </a:bodyPr>
          <a:lstStyle>
            <a:lvl1pPr lvl="0" algn="ctr" rtl="0">
              <a:lnSpc>
                <a:spcPct val="80000"/>
              </a:lnSpc>
              <a:spcBef>
                <a:spcPts val="0"/>
              </a:spcBef>
              <a:spcAft>
                <a:spcPts val="0"/>
              </a:spcAft>
              <a:buClr>
                <a:srgbClr val="000000"/>
              </a:buClr>
              <a:buSzPts val="700"/>
              <a:buNone/>
              <a:defRPr/>
            </a:lvl1pPr>
            <a:lvl2pPr lvl="1" algn="ctr" rtl="0">
              <a:lnSpc>
                <a:spcPct val="80000"/>
              </a:lnSpc>
              <a:spcBef>
                <a:spcPts val="0"/>
              </a:spcBef>
              <a:spcAft>
                <a:spcPts val="0"/>
              </a:spcAft>
              <a:buClr>
                <a:srgbClr val="000000"/>
              </a:buClr>
              <a:buSzPts val="700"/>
              <a:buNone/>
              <a:defRPr/>
            </a:lvl2pPr>
            <a:lvl3pPr lvl="2" algn="ctr" rtl="0">
              <a:lnSpc>
                <a:spcPct val="80000"/>
              </a:lnSpc>
              <a:spcBef>
                <a:spcPts val="0"/>
              </a:spcBef>
              <a:spcAft>
                <a:spcPts val="0"/>
              </a:spcAft>
              <a:buClr>
                <a:srgbClr val="000000"/>
              </a:buClr>
              <a:buSzPts val="700"/>
              <a:buNone/>
              <a:defRPr/>
            </a:lvl3pPr>
            <a:lvl4pPr lvl="3" algn="ctr" rtl="0">
              <a:lnSpc>
                <a:spcPct val="80000"/>
              </a:lnSpc>
              <a:spcBef>
                <a:spcPts val="0"/>
              </a:spcBef>
              <a:spcAft>
                <a:spcPts val="0"/>
              </a:spcAft>
              <a:buClr>
                <a:srgbClr val="000000"/>
              </a:buClr>
              <a:buSzPts val="700"/>
              <a:buNone/>
              <a:defRPr/>
            </a:lvl4pPr>
            <a:lvl5pPr lvl="4" algn="ctr" rtl="0">
              <a:lnSpc>
                <a:spcPct val="80000"/>
              </a:lnSpc>
              <a:spcBef>
                <a:spcPts val="0"/>
              </a:spcBef>
              <a:spcAft>
                <a:spcPts val="0"/>
              </a:spcAft>
              <a:buClr>
                <a:srgbClr val="000000"/>
              </a:buClr>
              <a:buSzPts val="700"/>
              <a:buNone/>
              <a:defRPr/>
            </a:lvl5pPr>
            <a:lvl6pPr lvl="5" algn="ctr" rtl="0">
              <a:lnSpc>
                <a:spcPct val="80000"/>
              </a:lnSpc>
              <a:spcBef>
                <a:spcPts val="0"/>
              </a:spcBef>
              <a:spcAft>
                <a:spcPts val="0"/>
              </a:spcAft>
              <a:buClr>
                <a:srgbClr val="000000"/>
              </a:buClr>
              <a:buSzPts val="700"/>
              <a:buNone/>
              <a:defRPr/>
            </a:lvl6pPr>
            <a:lvl7pPr lvl="6" algn="ctr" rtl="0">
              <a:lnSpc>
                <a:spcPct val="80000"/>
              </a:lnSpc>
              <a:spcBef>
                <a:spcPts val="0"/>
              </a:spcBef>
              <a:spcAft>
                <a:spcPts val="0"/>
              </a:spcAft>
              <a:buClr>
                <a:srgbClr val="000000"/>
              </a:buClr>
              <a:buSzPts val="700"/>
              <a:buNone/>
              <a:defRPr/>
            </a:lvl7pPr>
            <a:lvl8pPr lvl="7" algn="ctr" rtl="0">
              <a:lnSpc>
                <a:spcPct val="80000"/>
              </a:lnSpc>
              <a:spcBef>
                <a:spcPts val="0"/>
              </a:spcBef>
              <a:spcAft>
                <a:spcPts val="0"/>
              </a:spcAft>
              <a:buClr>
                <a:srgbClr val="000000"/>
              </a:buClr>
              <a:buSzPts val="700"/>
              <a:buNone/>
              <a:defRPr/>
            </a:lvl8pPr>
            <a:lvl9pPr lvl="8" algn="ctr" rtl="0">
              <a:lnSpc>
                <a:spcPct val="80000"/>
              </a:lnSpc>
              <a:spcBef>
                <a:spcPts val="0"/>
              </a:spcBef>
              <a:spcAft>
                <a:spcPts val="0"/>
              </a:spcAft>
              <a:buClr>
                <a:srgbClr val="000000"/>
              </a:buClr>
              <a:buSzPts val="700"/>
              <a:buNone/>
              <a:defRPr/>
            </a:lvl9pPr>
          </a:lstStyle>
          <a:p>
            <a:endParaRPr/>
          </a:p>
        </p:txBody>
      </p:sp>
      <p:sp>
        <p:nvSpPr>
          <p:cNvPr id="52" name="Google Shape;52;p13"/>
          <p:cNvSpPr>
            <a:spLocks noGrp="1"/>
          </p:cNvSpPr>
          <p:nvPr>
            <p:ph type="pic" idx="2"/>
          </p:nvPr>
        </p:nvSpPr>
        <p:spPr>
          <a:xfrm>
            <a:off x="4572242" y="269471"/>
            <a:ext cx="4114800" cy="4623600"/>
          </a:xfrm>
          <a:prstGeom prst="rect">
            <a:avLst/>
          </a:prstGeom>
          <a:noFill/>
          <a:ln>
            <a:noFill/>
          </a:ln>
        </p:spPr>
      </p:sp>
      <p:sp>
        <p:nvSpPr>
          <p:cNvPr id="53" name="Google Shape;53;p13"/>
          <p:cNvSpPr txBox="1">
            <a:spLocks noGrp="1"/>
          </p:cNvSpPr>
          <p:nvPr>
            <p:ph type="body" idx="1"/>
          </p:nvPr>
        </p:nvSpPr>
        <p:spPr>
          <a:xfrm>
            <a:off x="457200" y="895350"/>
            <a:ext cx="3659100" cy="312300"/>
          </a:xfrm>
          <a:prstGeom prst="rect">
            <a:avLst/>
          </a:prstGeom>
          <a:noFill/>
          <a:ln>
            <a:noFill/>
          </a:ln>
        </p:spPr>
        <p:txBody>
          <a:bodyPr spcFirstLastPara="1" wrap="square" lIns="19050" tIns="19050" rIns="19050" bIns="19050" anchor="t" anchorCtr="0">
            <a:normAutofit/>
          </a:bodyPr>
          <a:lstStyle>
            <a:lvl1pPr marL="457200" lvl="0" indent="-228600" algn="ctr" rtl="0">
              <a:lnSpc>
                <a:spcPct val="100000"/>
              </a:lnSpc>
              <a:spcBef>
                <a:spcPts val="0"/>
              </a:spcBef>
              <a:spcAft>
                <a:spcPts val="0"/>
              </a:spcAft>
              <a:buClr>
                <a:srgbClr val="000000"/>
              </a:buClr>
              <a:buSzPts val="1700"/>
              <a:buFont typeface="Arial"/>
              <a:buNone/>
              <a:defRPr>
                <a:latin typeface="Arial"/>
                <a:ea typeface="Arial"/>
                <a:cs typeface="Arial"/>
                <a:sym typeface="Arial"/>
              </a:defRPr>
            </a:lvl1pPr>
            <a:lvl2pPr marL="914400" lvl="1" indent="-292100" algn="l" rtl="0">
              <a:lnSpc>
                <a:spcPct val="90000"/>
              </a:lnSpc>
              <a:spcBef>
                <a:spcPts val="900"/>
              </a:spcBef>
              <a:spcAft>
                <a:spcPts val="0"/>
              </a:spcAft>
              <a:buClr>
                <a:srgbClr val="000000"/>
              </a:buClr>
              <a:buSzPts val="1000"/>
              <a:buChar char="○"/>
              <a:defRPr/>
            </a:lvl2pPr>
            <a:lvl3pPr marL="1371600" lvl="2" indent="-292100" algn="l" rtl="0">
              <a:lnSpc>
                <a:spcPct val="90000"/>
              </a:lnSpc>
              <a:spcBef>
                <a:spcPts val="900"/>
              </a:spcBef>
              <a:spcAft>
                <a:spcPts val="0"/>
              </a:spcAft>
              <a:buClr>
                <a:srgbClr val="000000"/>
              </a:buClr>
              <a:buSzPts val="1000"/>
              <a:buChar char="■"/>
              <a:defRPr/>
            </a:lvl3pPr>
            <a:lvl4pPr marL="1828800" lvl="3" indent="-292100" algn="l" rtl="0">
              <a:lnSpc>
                <a:spcPct val="90000"/>
              </a:lnSpc>
              <a:spcBef>
                <a:spcPts val="900"/>
              </a:spcBef>
              <a:spcAft>
                <a:spcPts val="0"/>
              </a:spcAft>
              <a:buClr>
                <a:srgbClr val="000000"/>
              </a:buClr>
              <a:buSzPts val="1000"/>
              <a:buChar char="●"/>
              <a:defRPr/>
            </a:lvl4pPr>
            <a:lvl5pPr marL="2286000" lvl="4" indent="-292100" algn="l" rtl="0">
              <a:lnSpc>
                <a:spcPct val="90000"/>
              </a:lnSpc>
              <a:spcBef>
                <a:spcPts val="900"/>
              </a:spcBef>
              <a:spcAft>
                <a:spcPts val="0"/>
              </a:spcAft>
              <a:buClr>
                <a:srgbClr val="000000"/>
              </a:buClr>
              <a:buSzPts val="1000"/>
              <a:buChar char="○"/>
              <a:defRPr/>
            </a:lvl5pPr>
            <a:lvl6pPr marL="2743200" lvl="5" indent="-292100" algn="l" rtl="0">
              <a:lnSpc>
                <a:spcPct val="90000"/>
              </a:lnSpc>
              <a:spcBef>
                <a:spcPts val="900"/>
              </a:spcBef>
              <a:spcAft>
                <a:spcPts val="0"/>
              </a:spcAft>
              <a:buClr>
                <a:srgbClr val="000000"/>
              </a:buClr>
              <a:buSzPts val="1000"/>
              <a:buChar char="■"/>
              <a:defRPr/>
            </a:lvl6pPr>
            <a:lvl7pPr marL="3200400" lvl="6" indent="-292100" algn="l" rtl="0">
              <a:lnSpc>
                <a:spcPct val="90000"/>
              </a:lnSpc>
              <a:spcBef>
                <a:spcPts val="900"/>
              </a:spcBef>
              <a:spcAft>
                <a:spcPts val="0"/>
              </a:spcAft>
              <a:buClr>
                <a:srgbClr val="000000"/>
              </a:buClr>
              <a:buSzPts val="1000"/>
              <a:buChar char="●"/>
              <a:defRPr/>
            </a:lvl7pPr>
            <a:lvl8pPr marL="3657600" lvl="7" indent="-292100" algn="l" rtl="0">
              <a:lnSpc>
                <a:spcPct val="90000"/>
              </a:lnSpc>
              <a:spcBef>
                <a:spcPts val="900"/>
              </a:spcBef>
              <a:spcAft>
                <a:spcPts val="0"/>
              </a:spcAft>
              <a:buClr>
                <a:srgbClr val="000000"/>
              </a:buClr>
              <a:buSzPts val="1000"/>
              <a:buChar char="○"/>
              <a:defRPr/>
            </a:lvl8pPr>
            <a:lvl9pPr marL="4114800" lvl="8" indent="-292100" algn="l" rtl="0">
              <a:lnSpc>
                <a:spcPct val="90000"/>
              </a:lnSpc>
              <a:spcBef>
                <a:spcPts val="900"/>
              </a:spcBef>
              <a:spcAft>
                <a:spcPts val="0"/>
              </a:spcAft>
              <a:buClr>
                <a:srgbClr val="000000"/>
              </a:buClr>
              <a:buSzPts val="1000"/>
              <a:buChar char="■"/>
              <a:defRPr/>
            </a:lvl9pPr>
          </a:lstStyle>
          <a:p>
            <a:endParaRPr/>
          </a:p>
        </p:txBody>
      </p:sp>
      <p:sp>
        <p:nvSpPr>
          <p:cNvPr id="54" name="Google Shape;54;p13"/>
          <p:cNvSpPr txBox="1">
            <a:spLocks noGrp="1"/>
          </p:cNvSpPr>
          <p:nvPr>
            <p:ph type="body" idx="3"/>
          </p:nvPr>
        </p:nvSpPr>
        <p:spPr>
          <a:xfrm>
            <a:off x="457200" y="1508708"/>
            <a:ext cx="3659100" cy="3144300"/>
          </a:xfrm>
          <a:prstGeom prst="rect">
            <a:avLst/>
          </a:prstGeom>
          <a:noFill/>
          <a:ln>
            <a:noFill/>
          </a:ln>
        </p:spPr>
        <p:txBody>
          <a:bodyPr spcFirstLastPara="1" wrap="square" lIns="19050" tIns="19050" rIns="19050" bIns="19050" anchor="t" anchorCtr="0">
            <a:normAutofit/>
          </a:bodyPr>
          <a:lstStyle>
            <a:lvl1pPr marL="457200" lvl="0" indent="-292100" algn="l" rtl="0">
              <a:lnSpc>
                <a:spcPct val="90000"/>
              </a:lnSpc>
              <a:spcBef>
                <a:spcPts val="900"/>
              </a:spcBef>
              <a:spcAft>
                <a:spcPts val="0"/>
              </a:spcAft>
              <a:buClr>
                <a:srgbClr val="000000"/>
              </a:buClr>
              <a:buSzPts val="1000"/>
              <a:buChar char="●"/>
              <a:defRPr/>
            </a:lvl1pPr>
            <a:lvl2pPr marL="914400" lvl="1" indent="-292100" algn="l" rtl="0">
              <a:lnSpc>
                <a:spcPct val="90000"/>
              </a:lnSpc>
              <a:spcBef>
                <a:spcPts val="900"/>
              </a:spcBef>
              <a:spcAft>
                <a:spcPts val="0"/>
              </a:spcAft>
              <a:buClr>
                <a:srgbClr val="000000"/>
              </a:buClr>
              <a:buSzPts val="1000"/>
              <a:buChar char="○"/>
              <a:defRPr/>
            </a:lvl2pPr>
            <a:lvl3pPr marL="1371600" lvl="2" indent="-292100" algn="l" rtl="0">
              <a:lnSpc>
                <a:spcPct val="90000"/>
              </a:lnSpc>
              <a:spcBef>
                <a:spcPts val="900"/>
              </a:spcBef>
              <a:spcAft>
                <a:spcPts val="0"/>
              </a:spcAft>
              <a:buClr>
                <a:srgbClr val="000000"/>
              </a:buClr>
              <a:buSzPts val="1000"/>
              <a:buChar char="■"/>
              <a:defRPr/>
            </a:lvl3pPr>
            <a:lvl4pPr marL="1828800" lvl="3" indent="-292100" algn="l" rtl="0">
              <a:lnSpc>
                <a:spcPct val="90000"/>
              </a:lnSpc>
              <a:spcBef>
                <a:spcPts val="900"/>
              </a:spcBef>
              <a:spcAft>
                <a:spcPts val="0"/>
              </a:spcAft>
              <a:buClr>
                <a:srgbClr val="000000"/>
              </a:buClr>
              <a:buSzPts val="1000"/>
              <a:buChar char="●"/>
              <a:defRPr/>
            </a:lvl4pPr>
            <a:lvl5pPr marL="2286000" lvl="4" indent="-292100" algn="l" rtl="0">
              <a:lnSpc>
                <a:spcPct val="90000"/>
              </a:lnSpc>
              <a:spcBef>
                <a:spcPts val="900"/>
              </a:spcBef>
              <a:spcAft>
                <a:spcPts val="0"/>
              </a:spcAft>
              <a:buClr>
                <a:srgbClr val="000000"/>
              </a:buClr>
              <a:buSzPts val="1000"/>
              <a:buChar char="○"/>
              <a:defRPr/>
            </a:lvl5pPr>
            <a:lvl6pPr marL="2743200" lvl="5" indent="-292100" algn="l" rtl="0">
              <a:lnSpc>
                <a:spcPct val="90000"/>
              </a:lnSpc>
              <a:spcBef>
                <a:spcPts val="900"/>
              </a:spcBef>
              <a:spcAft>
                <a:spcPts val="0"/>
              </a:spcAft>
              <a:buClr>
                <a:srgbClr val="000000"/>
              </a:buClr>
              <a:buSzPts val="1000"/>
              <a:buChar char="■"/>
              <a:defRPr/>
            </a:lvl6pPr>
            <a:lvl7pPr marL="3200400" lvl="6" indent="-292100" algn="l" rtl="0">
              <a:lnSpc>
                <a:spcPct val="90000"/>
              </a:lnSpc>
              <a:spcBef>
                <a:spcPts val="900"/>
              </a:spcBef>
              <a:spcAft>
                <a:spcPts val="0"/>
              </a:spcAft>
              <a:buClr>
                <a:srgbClr val="000000"/>
              </a:buClr>
              <a:buSzPts val="1000"/>
              <a:buChar char="●"/>
              <a:defRPr/>
            </a:lvl7pPr>
            <a:lvl8pPr marL="3657600" lvl="7" indent="-292100" algn="l" rtl="0">
              <a:lnSpc>
                <a:spcPct val="90000"/>
              </a:lnSpc>
              <a:spcBef>
                <a:spcPts val="900"/>
              </a:spcBef>
              <a:spcAft>
                <a:spcPts val="0"/>
              </a:spcAft>
              <a:buClr>
                <a:srgbClr val="000000"/>
              </a:buClr>
              <a:buSzPts val="1000"/>
              <a:buChar char="○"/>
              <a:defRPr/>
            </a:lvl8pPr>
            <a:lvl9pPr marL="4114800" lvl="8" indent="-292100" algn="l" rtl="0">
              <a:lnSpc>
                <a:spcPct val="90000"/>
              </a:lnSpc>
              <a:spcBef>
                <a:spcPts val="900"/>
              </a:spcBef>
              <a:spcAft>
                <a:spcPts val="0"/>
              </a:spcAft>
              <a:buClr>
                <a:srgbClr val="000000"/>
              </a:buClr>
              <a:buSzPts val="1000"/>
              <a:buChar char="■"/>
              <a:defRPr/>
            </a:lvl9pPr>
          </a:lstStyle>
          <a:p>
            <a:endParaRPr/>
          </a:p>
        </p:txBody>
      </p:sp>
      <p:sp>
        <p:nvSpPr>
          <p:cNvPr id="55" name="Google Shape;55;p13"/>
          <p:cNvSpPr txBox="1">
            <a:spLocks noGrp="1"/>
          </p:cNvSpPr>
          <p:nvPr>
            <p:ph type="sldNum" idx="12"/>
          </p:nvPr>
        </p:nvSpPr>
        <p:spPr>
          <a:xfrm>
            <a:off x="4501515" y="4762500"/>
            <a:ext cx="145800" cy="161700"/>
          </a:xfrm>
          <a:prstGeom prst="rect">
            <a:avLst/>
          </a:prstGeom>
          <a:noFill/>
          <a:ln>
            <a:noFill/>
          </a:ln>
        </p:spPr>
        <p:txBody>
          <a:bodyPr spcFirstLastPara="1" wrap="square" lIns="19050" tIns="19050" rIns="19050" bIns="19050" anchor="b" anchorCtr="0">
            <a:spAutoFit/>
          </a:bodyPr>
          <a:lstStyle>
            <a:lvl1pPr marL="0" lvl="0"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1pPr>
            <a:lvl2pPr marL="0" lvl="1"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2pPr>
            <a:lvl3pPr marL="0" lvl="2"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3pPr>
            <a:lvl4pPr marL="0" lvl="3"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4pPr>
            <a:lvl5pPr marL="0" lvl="4"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5pPr>
            <a:lvl6pPr marL="0" lvl="5"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6pPr>
            <a:lvl7pPr marL="0" lvl="6"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7pPr>
            <a:lvl8pPr marL="0" lvl="7"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8pPr>
            <a:lvl9pPr marL="0" lvl="8" indent="0" algn="ctr" rtl="0">
              <a:lnSpc>
                <a:spcPct val="100000"/>
              </a:lnSpc>
              <a:spcBef>
                <a:spcPts val="0"/>
              </a:spcBef>
              <a:spcAft>
                <a:spcPts val="0"/>
              </a:spcAft>
              <a:buClr>
                <a:srgbClr val="5E5E5E"/>
              </a:buClr>
              <a:buSzPts val="800"/>
              <a:buFont typeface="Arial"/>
              <a:buNone/>
              <a:defRPr sz="800">
                <a:solidFill>
                  <a:srgbClr val="5E5E5E"/>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sz="1000">
              <a:solidFill>
                <a:schemeClr val="lt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5"/>
        <p:cNvGrpSpPr/>
        <p:nvPr/>
      </p:nvGrpSpPr>
      <p:grpSpPr>
        <a:xfrm>
          <a:off x="0" y="0"/>
          <a:ext cx="0" cy="0"/>
          <a:chOff x="0" y="0"/>
          <a:chExt cx="0" cy="0"/>
        </a:xfrm>
      </p:grpSpPr>
      <p:sp>
        <p:nvSpPr>
          <p:cNvPr id="66" name="Google Shape;66;p15"/>
          <p:cNvSpPr/>
          <p:nvPr/>
        </p:nvSpPr>
        <p:spPr>
          <a:xfrm>
            <a:off x="334900" y="2314324"/>
            <a:ext cx="8447150" cy="24786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7" name="Google Shape;67;p15"/>
          <p:cNvSpPr txBox="1">
            <a:spLocks noGrp="1"/>
          </p:cNvSpPr>
          <p:nvPr>
            <p:ph type="ctrTitle"/>
          </p:nvPr>
        </p:nvSpPr>
        <p:spPr>
          <a:xfrm>
            <a:off x="435893" y="765323"/>
            <a:ext cx="8245162" cy="1106260"/>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accent1"/>
              </a:buClr>
              <a:buSzPts val="2700"/>
              <a:buFont typeface="Gill Sans"/>
              <a:buNone/>
              <a:defRPr sz="270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ubTitle" idx="1"/>
          </p:nvPr>
        </p:nvSpPr>
        <p:spPr>
          <a:xfrm>
            <a:off x="435896" y="1871584"/>
            <a:ext cx="8245160" cy="442741"/>
          </a:xfrm>
          <a:prstGeom prst="rect">
            <a:avLst/>
          </a:prstGeom>
          <a:noFill/>
          <a:ln>
            <a:noFill/>
          </a:ln>
        </p:spPr>
        <p:txBody>
          <a:bodyPr spcFirstLastPara="1" wrap="square" lIns="68575" tIns="34275" rIns="68575" bIns="34275" anchor="t" anchorCtr="0">
            <a:normAutofit/>
          </a:bodyPr>
          <a:lstStyle>
            <a:lvl1pPr lvl="0" algn="l">
              <a:spcBef>
                <a:spcPts val="200"/>
              </a:spcBef>
              <a:spcAft>
                <a:spcPts val="0"/>
              </a:spcAft>
              <a:buSzPts val="1100"/>
              <a:buNone/>
              <a:defRPr sz="1200" cap="none">
                <a:solidFill>
                  <a:schemeClr val="accent2"/>
                </a:solidFill>
              </a:defRPr>
            </a:lvl1pPr>
            <a:lvl2pPr lvl="1" algn="ctr">
              <a:spcBef>
                <a:spcPts val="500"/>
              </a:spcBef>
              <a:spcAft>
                <a:spcPts val="0"/>
              </a:spcAft>
              <a:buSzPts val="1100"/>
              <a:buNone/>
              <a:defRPr>
                <a:solidFill>
                  <a:srgbClr val="888888"/>
                </a:solidFill>
              </a:defRPr>
            </a:lvl2pPr>
            <a:lvl3pPr lvl="2" algn="ctr">
              <a:spcBef>
                <a:spcPts val="500"/>
              </a:spcBef>
              <a:spcAft>
                <a:spcPts val="0"/>
              </a:spcAft>
              <a:buSzPts val="1000"/>
              <a:buNone/>
              <a:defRPr>
                <a:solidFill>
                  <a:srgbClr val="888888"/>
                </a:solidFill>
              </a:defRPr>
            </a:lvl3pPr>
            <a:lvl4pPr lvl="3" algn="ctr">
              <a:spcBef>
                <a:spcPts val="500"/>
              </a:spcBef>
              <a:spcAft>
                <a:spcPts val="0"/>
              </a:spcAft>
              <a:buSzPts val="800"/>
              <a:buNone/>
              <a:defRPr>
                <a:solidFill>
                  <a:srgbClr val="888888"/>
                </a:solidFill>
              </a:defRPr>
            </a:lvl4pPr>
            <a:lvl5pPr lvl="4" algn="ctr">
              <a:spcBef>
                <a:spcPts val="500"/>
              </a:spcBef>
              <a:spcAft>
                <a:spcPts val="0"/>
              </a:spcAft>
              <a:buSzPts val="800"/>
              <a:buNone/>
              <a:defRPr>
                <a:solidFill>
                  <a:srgbClr val="888888"/>
                </a:solidFill>
              </a:defRPr>
            </a:lvl5pPr>
            <a:lvl6pPr lvl="5" algn="ctr">
              <a:spcBef>
                <a:spcPts val="500"/>
              </a:spcBef>
              <a:spcAft>
                <a:spcPts val="0"/>
              </a:spcAft>
              <a:buSzPts val="800"/>
              <a:buNone/>
              <a:defRPr>
                <a:solidFill>
                  <a:srgbClr val="888888"/>
                </a:solidFill>
              </a:defRPr>
            </a:lvl6pPr>
            <a:lvl7pPr lvl="6" algn="ctr">
              <a:spcBef>
                <a:spcPts val="500"/>
              </a:spcBef>
              <a:spcAft>
                <a:spcPts val="0"/>
              </a:spcAft>
              <a:buSzPts val="800"/>
              <a:buNone/>
              <a:defRPr>
                <a:solidFill>
                  <a:srgbClr val="888888"/>
                </a:solidFill>
              </a:defRPr>
            </a:lvl7pPr>
            <a:lvl8pPr lvl="7" algn="ctr">
              <a:spcBef>
                <a:spcPts val="500"/>
              </a:spcBef>
              <a:spcAft>
                <a:spcPts val="0"/>
              </a:spcAft>
              <a:buSzPts val="800"/>
              <a:buNone/>
              <a:defRPr>
                <a:solidFill>
                  <a:srgbClr val="888888"/>
                </a:solidFill>
              </a:defRPr>
            </a:lvl8pPr>
            <a:lvl9pPr lvl="8" algn="ctr">
              <a:spcBef>
                <a:spcPts val="500"/>
              </a:spcBef>
              <a:spcAft>
                <a:spcPts val="500"/>
              </a:spcAft>
              <a:buSzPts val="800"/>
              <a:buNone/>
              <a:defRPr>
                <a:solidFill>
                  <a:srgbClr val="888888"/>
                </a:solidFill>
              </a:defRPr>
            </a:lvl9pPr>
          </a:lstStyle>
          <a:p>
            <a:endParaRPr/>
          </a:p>
        </p:txBody>
      </p:sp>
      <p:sp>
        <p:nvSpPr>
          <p:cNvPr id="69" name="Google Shape;69;p15"/>
          <p:cNvSpPr txBox="1">
            <a:spLocks noGrp="1"/>
          </p:cNvSpPr>
          <p:nvPr>
            <p:ph type="dt" idx="10"/>
          </p:nvPr>
        </p:nvSpPr>
        <p:spPr>
          <a:xfrm>
            <a:off x="5704463" y="4467103"/>
            <a:ext cx="2133600"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solidFill>
                  <a:srgbClr val="9F276A"/>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0" name="Google Shape;70;p15"/>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9F276A"/>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5"/>
          <p:cNvSpPr txBox="1">
            <a:spLocks noGrp="1"/>
          </p:cNvSpPr>
          <p:nvPr>
            <p:ph type="sldNum" idx="12"/>
          </p:nvPr>
        </p:nvSpPr>
        <p:spPr>
          <a:xfrm>
            <a:off x="7918725" y="4467103"/>
            <a:ext cx="76233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700" b="0" i="0" u="none" strike="noStrike" cap="none">
                <a:solidFill>
                  <a:srgbClr val="9F276A"/>
                </a:solidFill>
                <a:latin typeface="Gill Sans"/>
                <a:ea typeface="Gill Sans"/>
                <a:cs typeface="Gill Sans"/>
                <a:sym typeface="Gill Sans"/>
              </a:defRPr>
            </a:lvl1pPr>
            <a:lvl2pPr marL="0" lvl="1" indent="0" algn="r">
              <a:spcBef>
                <a:spcPts val="0"/>
              </a:spcBef>
              <a:buNone/>
              <a:defRPr sz="700" b="0" i="0" u="none" strike="noStrike" cap="none">
                <a:solidFill>
                  <a:srgbClr val="9F276A"/>
                </a:solidFill>
                <a:latin typeface="Gill Sans"/>
                <a:ea typeface="Gill Sans"/>
                <a:cs typeface="Gill Sans"/>
                <a:sym typeface="Gill Sans"/>
              </a:defRPr>
            </a:lvl2pPr>
            <a:lvl3pPr marL="0" lvl="2" indent="0" algn="r">
              <a:spcBef>
                <a:spcPts val="0"/>
              </a:spcBef>
              <a:buNone/>
              <a:defRPr sz="700" b="0" i="0" u="none" strike="noStrike" cap="none">
                <a:solidFill>
                  <a:srgbClr val="9F276A"/>
                </a:solidFill>
                <a:latin typeface="Gill Sans"/>
                <a:ea typeface="Gill Sans"/>
                <a:cs typeface="Gill Sans"/>
                <a:sym typeface="Gill Sans"/>
              </a:defRPr>
            </a:lvl3pPr>
            <a:lvl4pPr marL="0" lvl="3" indent="0" algn="r">
              <a:spcBef>
                <a:spcPts val="0"/>
              </a:spcBef>
              <a:buNone/>
              <a:defRPr sz="700" b="0" i="0" u="none" strike="noStrike" cap="none">
                <a:solidFill>
                  <a:srgbClr val="9F276A"/>
                </a:solidFill>
                <a:latin typeface="Gill Sans"/>
                <a:ea typeface="Gill Sans"/>
                <a:cs typeface="Gill Sans"/>
                <a:sym typeface="Gill Sans"/>
              </a:defRPr>
            </a:lvl4pPr>
            <a:lvl5pPr marL="0" lvl="4" indent="0" algn="r">
              <a:spcBef>
                <a:spcPts val="0"/>
              </a:spcBef>
              <a:buNone/>
              <a:defRPr sz="700" b="0" i="0" u="none" strike="noStrike" cap="none">
                <a:solidFill>
                  <a:srgbClr val="9F276A"/>
                </a:solidFill>
                <a:latin typeface="Gill Sans"/>
                <a:ea typeface="Gill Sans"/>
                <a:cs typeface="Gill Sans"/>
                <a:sym typeface="Gill Sans"/>
              </a:defRPr>
            </a:lvl5pPr>
            <a:lvl6pPr marL="0" lvl="5" indent="0" algn="r">
              <a:spcBef>
                <a:spcPts val="0"/>
              </a:spcBef>
              <a:buNone/>
              <a:defRPr sz="700" b="0" i="0" u="none" strike="noStrike" cap="none">
                <a:solidFill>
                  <a:srgbClr val="9F276A"/>
                </a:solidFill>
                <a:latin typeface="Gill Sans"/>
                <a:ea typeface="Gill Sans"/>
                <a:cs typeface="Gill Sans"/>
                <a:sym typeface="Gill Sans"/>
              </a:defRPr>
            </a:lvl6pPr>
            <a:lvl7pPr marL="0" lvl="6" indent="0" algn="r">
              <a:spcBef>
                <a:spcPts val="0"/>
              </a:spcBef>
              <a:buNone/>
              <a:defRPr sz="700" b="0" i="0" u="none" strike="noStrike" cap="none">
                <a:solidFill>
                  <a:srgbClr val="9F276A"/>
                </a:solidFill>
                <a:latin typeface="Gill Sans"/>
                <a:ea typeface="Gill Sans"/>
                <a:cs typeface="Gill Sans"/>
                <a:sym typeface="Gill Sans"/>
              </a:defRPr>
            </a:lvl7pPr>
            <a:lvl8pPr marL="0" lvl="7" indent="0" algn="r">
              <a:spcBef>
                <a:spcPts val="0"/>
              </a:spcBef>
              <a:buNone/>
              <a:defRPr sz="700" b="0" i="0" u="none" strike="noStrike" cap="none">
                <a:solidFill>
                  <a:srgbClr val="9F276A"/>
                </a:solidFill>
                <a:latin typeface="Gill Sans"/>
                <a:ea typeface="Gill Sans"/>
                <a:cs typeface="Gill Sans"/>
                <a:sym typeface="Gill Sans"/>
              </a:defRPr>
            </a:lvl8pPr>
            <a:lvl9pPr marL="0" lvl="8" indent="0" algn="r">
              <a:spcBef>
                <a:spcPts val="0"/>
              </a:spcBef>
              <a:buNone/>
              <a:defRPr sz="700" b="0" i="0" u="none" strike="noStrike" cap="none">
                <a:solidFill>
                  <a:srgbClr val="9F276A"/>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
        <p:cNvGrpSpPr/>
        <p:nvPr/>
      </p:nvGrpSpPr>
      <p:grpSpPr>
        <a:xfrm>
          <a:off x="0" y="0"/>
          <a:ext cx="0" cy="0"/>
          <a:chOff x="0" y="0"/>
          <a:chExt cx="0" cy="0"/>
        </a:xfrm>
      </p:grpSpPr>
      <p:sp>
        <p:nvSpPr>
          <p:cNvPr id="73" name="Google Shape;73;p16"/>
          <p:cNvSpPr/>
          <p:nvPr/>
        </p:nvSpPr>
        <p:spPr>
          <a:xfrm>
            <a:off x="330214" y="460805"/>
            <a:ext cx="8482004" cy="891974"/>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4" name="Google Shape;74;p16"/>
          <p:cNvSpPr txBox="1">
            <a:spLocks noGrp="1"/>
          </p:cNvSpPr>
          <p:nvPr>
            <p:ph type="title"/>
          </p:nvPr>
        </p:nvSpPr>
        <p:spPr>
          <a:xfrm>
            <a:off x="435894" y="526617"/>
            <a:ext cx="8272212" cy="760350"/>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l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6"/>
          <p:cNvSpPr txBox="1">
            <a:spLocks noGrp="1"/>
          </p:cNvSpPr>
          <p:nvPr>
            <p:ph type="body" idx="1"/>
          </p:nvPr>
        </p:nvSpPr>
        <p:spPr>
          <a:xfrm>
            <a:off x="435894" y="1635372"/>
            <a:ext cx="8272211" cy="2758727"/>
          </a:xfrm>
          <a:prstGeom prst="rect">
            <a:avLst/>
          </a:prstGeom>
          <a:noFill/>
          <a:ln>
            <a:noFill/>
          </a:ln>
        </p:spPr>
        <p:txBody>
          <a:bodyPr spcFirstLastPara="1" wrap="square" lIns="68575" tIns="34275" rIns="68575" bIns="34275" anchor="ctr" anchorCtr="0">
            <a:normAutofit/>
          </a:bodyPr>
          <a:lstStyle>
            <a:lvl1pPr marL="457200" lvl="0" indent="-304800" algn="l">
              <a:spcBef>
                <a:spcPts val="300"/>
              </a:spcBef>
              <a:spcAft>
                <a:spcPts val="0"/>
              </a:spcAft>
              <a:buSzPts val="1200"/>
              <a:buChar char="◼"/>
              <a:defRPr/>
            </a:lvl1pPr>
            <a:lvl2pPr marL="914400" lvl="1" indent="-304800" algn="l">
              <a:spcBef>
                <a:spcPts val="500"/>
              </a:spcBef>
              <a:spcAft>
                <a:spcPts val="0"/>
              </a:spcAft>
              <a:buSzPts val="1200"/>
              <a:buChar char="◼"/>
              <a:defRPr/>
            </a:lvl2pPr>
            <a:lvl3pPr marL="1371600" lvl="2" indent="-304800" algn="l">
              <a:spcBef>
                <a:spcPts val="500"/>
              </a:spcBef>
              <a:spcAft>
                <a:spcPts val="0"/>
              </a:spcAft>
              <a:buSzPts val="1200"/>
              <a:buChar char="◼"/>
              <a:defRPr/>
            </a:lvl3pPr>
            <a:lvl4pPr marL="1828800" lvl="3" indent="-304800" algn="l">
              <a:spcBef>
                <a:spcPts val="500"/>
              </a:spcBef>
              <a:spcAft>
                <a:spcPts val="0"/>
              </a:spcAft>
              <a:buSzPts val="1200"/>
              <a:buChar char="◼"/>
              <a:defRPr/>
            </a:lvl4pPr>
            <a:lvl5pPr marL="2286000" lvl="4" indent="-304800" algn="l">
              <a:spcBef>
                <a:spcPts val="500"/>
              </a:spcBef>
              <a:spcAft>
                <a:spcPts val="0"/>
              </a:spcAft>
              <a:buSzPts val="12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76" name="Google Shape;76;p16"/>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7" name="Google Shape;77;p16"/>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Google Shape;78;p16"/>
          <p:cNvSpPr txBox="1">
            <a:spLocks noGrp="1"/>
          </p:cNvSpPr>
          <p:nvPr>
            <p:ph type="sldNum" idx="12"/>
          </p:nvPr>
        </p:nvSpPr>
        <p:spPr>
          <a:xfrm>
            <a:off x="7918725" y="4467103"/>
            <a:ext cx="789381"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9"/>
        <p:cNvGrpSpPr/>
        <p:nvPr/>
      </p:nvGrpSpPr>
      <p:grpSpPr>
        <a:xfrm>
          <a:off x="0" y="0"/>
          <a:ext cx="0" cy="0"/>
          <a:chOff x="0" y="0"/>
          <a:chExt cx="0" cy="0"/>
        </a:xfrm>
      </p:grpSpPr>
      <p:sp>
        <p:nvSpPr>
          <p:cNvPr id="80" name="Google Shape;80;p17"/>
          <p:cNvSpPr/>
          <p:nvPr/>
        </p:nvSpPr>
        <p:spPr>
          <a:xfrm>
            <a:off x="335863" y="3856481"/>
            <a:ext cx="8468145" cy="94412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1" name="Google Shape;81;p17"/>
          <p:cNvSpPr txBox="1">
            <a:spLocks noGrp="1"/>
          </p:cNvSpPr>
          <p:nvPr>
            <p:ph type="title"/>
          </p:nvPr>
        </p:nvSpPr>
        <p:spPr>
          <a:xfrm>
            <a:off x="435895" y="2282932"/>
            <a:ext cx="8272211" cy="1123130"/>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accent1"/>
              </a:buClr>
              <a:buSzPts val="2700"/>
              <a:buFont typeface="Gill Sans"/>
              <a:buNone/>
              <a:defRPr sz="2700" b="0" cap="none">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2" name="Google Shape;82;p17"/>
          <p:cNvSpPr txBox="1">
            <a:spLocks noGrp="1"/>
          </p:cNvSpPr>
          <p:nvPr>
            <p:ph type="body" idx="1"/>
          </p:nvPr>
        </p:nvSpPr>
        <p:spPr>
          <a:xfrm>
            <a:off x="435894" y="3406063"/>
            <a:ext cx="8272211" cy="450417"/>
          </a:xfrm>
          <a:prstGeom prst="rect">
            <a:avLst/>
          </a:prstGeom>
          <a:noFill/>
          <a:ln>
            <a:noFill/>
          </a:ln>
        </p:spPr>
        <p:txBody>
          <a:bodyPr spcFirstLastPara="1" wrap="square" lIns="68575" tIns="34275" rIns="68575" bIns="34275" anchor="t" anchorCtr="0">
            <a:normAutofit/>
          </a:bodyPr>
          <a:lstStyle>
            <a:lvl1pPr marL="457200" lvl="0" indent="-228600" algn="l">
              <a:spcBef>
                <a:spcPts val="300"/>
              </a:spcBef>
              <a:spcAft>
                <a:spcPts val="0"/>
              </a:spcAft>
              <a:buSzPts val="1200"/>
              <a:buNone/>
              <a:defRPr sz="1400" cap="none">
                <a:solidFill>
                  <a:schemeClr val="accent2"/>
                </a:solidFill>
              </a:defRPr>
            </a:lvl1pPr>
            <a:lvl2pPr marL="914400" lvl="1" indent="-228600" algn="l">
              <a:spcBef>
                <a:spcPts val="500"/>
              </a:spcBef>
              <a:spcAft>
                <a:spcPts val="0"/>
              </a:spcAft>
              <a:buSzPts val="1200"/>
              <a:buNone/>
              <a:defRPr sz="1400">
                <a:solidFill>
                  <a:srgbClr val="888888"/>
                </a:solidFill>
              </a:defRPr>
            </a:lvl2pPr>
            <a:lvl3pPr marL="1371600" lvl="2" indent="-228600" algn="l">
              <a:spcBef>
                <a:spcPts val="500"/>
              </a:spcBef>
              <a:spcAft>
                <a:spcPts val="0"/>
              </a:spcAft>
              <a:buSzPts val="1100"/>
              <a:buNone/>
              <a:defRPr sz="1200">
                <a:solidFill>
                  <a:srgbClr val="888888"/>
                </a:solidFill>
              </a:defRPr>
            </a:lvl3pPr>
            <a:lvl4pPr marL="1828800" lvl="3" indent="-228600" algn="l">
              <a:spcBef>
                <a:spcPts val="500"/>
              </a:spcBef>
              <a:spcAft>
                <a:spcPts val="0"/>
              </a:spcAft>
              <a:buSzPts val="1000"/>
              <a:buNone/>
              <a:defRPr sz="1100">
                <a:solidFill>
                  <a:srgbClr val="888888"/>
                </a:solidFill>
              </a:defRPr>
            </a:lvl4pPr>
            <a:lvl5pPr marL="2286000" lvl="4" indent="-228600" algn="l">
              <a:spcBef>
                <a:spcPts val="500"/>
              </a:spcBef>
              <a:spcAft>
                <a:spcPts val="0"/>
              </a:spcAft>
              <a:buSzPts val="1000"/>
              <a:buNone/>
              <a:defRPr sz="1100">
                <a:solidFill>
                  <a:srgbClr val="888888"/>
                </a:solidFill>
              </a:defRPr>
            </a:lvl5pPr>
            <a:lvl6pPr marL="2743200" lvl="5" indent="-228600" algn="l">
              <a:spcBef>
                <a:spcPts val="500"/>
              </a:spcBef>
              <a:spcAft>
                <a:spcPts val="0"/>
              </a:spcAft>
              <a:buSzPts val="1000"/>
              <a:buNone/>
              <a:defRPr sz="1100">
                <a:solidFill>
                  <a:srgbClr val="888888"/>
                </a:solidFill>
              </a:defRPr>
            </a:lvl6pPr>
            <a:lvl7pPr marL="3200400" lvl="6" indent="-228600" algn="l">
              <a:spcBef>
                <a:spcPts val="500"/>
              </a:spcBef>
              <a:spcAft>
                <a:spcPts val="0"/>
              </a:spcAft>
              <a:buSzPts val="1000"/>
              <a:buNone/>
              <a:defRPr sz="1100">
                <a:solidFill>
                  <a:srgbClr val="888888"/>
                </a:solidFill>
              </a:defRPr>
            </a:lvl7pPr>
            <a:lvl8pPr marL="3657600" lvl="7" indent="-228600" algn="l">
              <a:spcBef>
                <a:spcPts val="500"/>
              </a:spcBef>
              <a:spcAft>
                <a:spcPts val="0"/>
              </a:spcAft>
              <a:buSzPts val="1000"/>
              <a:buNone/>
              <a:defRPr sz="1100">
                <a:solidFill>
                  <a:srgbClr val="888888"/>
                </a:solidFill>
              </a:defRPr>
            </a:lvl8pPr>
            <a:lvl9pPr marL="4114800" lvl="8" indent="-228600" algn="l">
              <a:spcBef>
                <a:spcPts val="500"/>
              </a:spcBef>
              <a:spcAft>
                <a:spcPts val="500"/>
              </a:spcAft>
              <a:buSzPts val="1000"/>
              <a:buNone/>
              <a:defRPr sz="1100">
                <a:solidFill>
                  <a:srgbClr val="888888"/>
                </a:solidFill>
              </a:defRPr>
            </a:lvl9pPr>
          </a:lstStyle>
          <a:p>
            <a:endParaRPr/>
          </a:p>
        </p:txBody>
      </p:sp>
      <p:sp>
        <p:nvSpPr>
          <p:cNvPr id="83" name="Google Shape;83;p17"/>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solidFill>
                  <a:srgbClr val="9F276A"/>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7"/>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9F276A"/>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5" name="Google Shape;85;p17"/>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700" b="0" i="0" u="none" strike="noStrike" cap="none">
                <a:solidFill>
                  <a:srgbClr val="9F276A"/>
                </a:solidFill>
                <a:latin typeface="Gill Sans"/>
                <a:ea typeface="Gill Sans"/>
                <a:cs typeface="Gill Sans"/>
                <a:sym typeface="Gill Sans"/>
              </a:defRPr>
            </a:lvl1pPr>
            <a:lvl2pPr marL="0" lvl="1" indent="0" algn="r">
              <a:spcBef>
                <a:spcPts val="0"/>
              </a:spcBef>
              <a:buNone/>
              <a:defRPr sz="700" b="0" i="0" u="none" strike="noStrike" cap="none">
                <a:solidFill>
                  <a:srgbClr val="9F276A"/>
                </a:solidFill>
                <a:latin typeface="Gill Sans"/>
                <a:ea typeface="Gill Sans"/>
                <a:cs typeface="Gill Sans"/>
                <a:sym typeface="Gill Sans"/>
              </a:defRPr>
            </a:lvl2pPr>
            <a:lvl3pPr marL="0" lvl="2" indent="0" algn="r">
              <a:spcBef>
                <a:spcPts val="0"/>
              </a:spcBef>
              <a:buNone/>
              <a:defRPr sz="700" b="0" i="0" u="none" strike="noStrike" cap="none">
                <a:solidFill>
                  <a:srgbClr val="9F276A"/>
                </a:solidFill>
                <a:latin typeface="Gill Sans"/>
                <a:ea typeface="Gill Sans"/>
                <a:cs typeface="Gill Sans"/>
                <a:sym typeface="Gill Sans"/>
              </a:defRPr>
            </a:lvl3pPr>
            <a:lvl4pPr marL="0" lvl="3" indent="0" algn="r">
              <a:spcBef>
                <a:spcPts val="0"/>
              </a:spcBef>
              <a:buNone/>
              <a:defRPr sz="700" b="0" i="0" u="none" strike="noStrike" cap="none">
                <a:solidFill>
                  <a:srgbClr val="9F276A"/>
                </a:solidFill>
                <a:latin typeface="Gill Sans"/>
                <a:ea typeface="Gill Sans"/>
                <a:cs typeface="Gill Sans"/>
                <a:sym typeface="Gill Sans"/>
              </a:defRPr>
            </a:lvl4pPr>
            <a:lvl5pPr marL="0" lvl="4" indent="0" algn="r">
              <a:spcBef>
                <a:spcPts val="0"/>
              </a:spcBef>
              <a:buNone/>
              <a:defRPr sz="700" b="0" i="0" u="none" strike="noStrike" cap="none">
                <a:solidFill>
                  <a:srgbClr val="9F276A"/>
                </a:solidFill>
                <a:latin typeface="Gill Sans"/>
                <a:ea typeface="Gill Sans"/>
                <a:cs typeface="Gill Sans"/>
                <a:sym typeface="Gill Sans"/>
              </a:defRPr>
            </a:lvl5pPr>
            <a:lvl6pPr marL="0" lvl="5" indent="0" algn="r">
              <a:spcBef>
                <a:spcPts val="0"/>
              </a:spcBef>
              <a:buNone/>
              <a:defRPr sz="700" b="0" i="0" u="none" strike="noStrike" cap="none">
                <a:solidFill>
                  <a:srgbClr val="9F276A"/>
                </a:solidFill>
                <a:latin typeface="Gill Sans"/>
                <a:ea typeface="Gill Sans"/>
                <a:cs typeface="Gill Sans"/>
                <a:sym typeface="Gill Sans"/>
              </a:defRPr>
            </a:lvl6pPr>
            <a:lvl7pPr marL="0" lvl="6" indent="0" algn="r">
              <a:spcBef>
                <a:spcPts val="0"/>
              </a:spcBef>
              <a:buNone/>
              <a:defRPr sz="700" b="0" i="0" u="none" strike="noStrike" cap="none">
                <a:solidFill>
                  <a:srgbClr val="9F276A"/>
                </a:solidFill>
                <a:latin typeface="Gill Sans"/>
                <a:ea typeface="Gill Sans"/>
                <a:cs typeface="Gill Sans"/>
                <a:sym typeface="Gill Sans"/>
              </a:defRPr>
            </a:lvl7pPr>
            <a:lvl8pPr marL="0" lvl="7" indent="0" algn="r">
              <a:spcBef>
                <a:spcPts val="0"/>
              </a:spcBef>
              <a:buNone/>
              <a:defRPr sz="700" b="0" i="0" u="none" strike="noStrike" cap="none">
                <a:solidFill>
                  <a:srgbClr val="9F276A"/>
                </a:solidFill>
                <a:latin typeface="Gill Sans"/>
                <a:ea typeface="Gill Sans"/>
                <a:cs typeface="Gill Sans"/>
                <a:sym typeface="Gill Sans"/>
              </a:defRPr>
            </a:lvl8pPr>
            <a:lvl9pPr marL="0" lvl="8" indent="0" algn="r">
              <a:spcBef>
                <a:spcPts val="0"/>
              </a:spcBef>
              <a:buNone/>
              <a:defRPr sz="700" b="0" i="0" u="none" strike="noStrike" cap="none">
                <a:solidFill>
                  <a:srgbClr val="9F276A"/>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6"/>
        <p:cNvGrpSpPr/>
        <p:nvPr/>
      </p:nvGrpSpPr>
      <p:grpSpPr>
        <a:xfrm>
          <a:off x="0" y="0"/>
          <a:ext cx="0" cy="0"/>
          <a:chOff x="0" y="0"/>
          <a:chExt cx="0" cy="0"/>
        </a:xfrm>
      </p:grpSpPr>
      <p:sp>
        <p:nvSpPr>
          <p:cNvPr id="87" name="Google Shape;87;p18"/>
          <p:cNvSpPr/>
          <p:nvPr/>
        </p:nvSpPr>
        <p:spPr>
          <a:xfrm>
            <a:off x="334486" y="454915"/>
            <a:ext cx="8475027" cy="94412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8" name="Google Shape;88;p18"/>
          <p:cNvSpPr txBox="1">
            <a:spLocks noGrp="1"/>
          </p:cNvSpPr>
          <p:nvPr>
            <p:ph type="title"/>
          </p:nvPr>
        </p:nvSpPr>
        <p:spPr>
          <a:xfrm>
            <a:off x="435895" y="547244"/>
            <a:ext cx="8272212" cy="741249"/>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l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body" idx="1"/>
          </p:nvPr>
        </p:nvSpPr>
        <p:spPr>
          <a:xfrm>
            <a:off x="435895" y="1671002"/>
            <a:ext cx="4066793" cy="2724785"/>
          </a:xfrm>
          <a:prstGeom prst="rect">
            <a:avLst/>
          </a:prstGeom>
          <a:noFill/>
          <a:ln>
            <a:noFill/>
          </a:ln>
        </p:spPr>
        <p:txBody>
          <a:bodyPr spcFirstLastPara="1" wrap="square" lIns="68575" tIns="34275" rIns="68575" bIns="34275" anchor="ctr" anchorCtr="0">
            <a:normAutofit/>
          </a:bodyPr>
          <a:lstStyle>
            <a:lvl1pPr marL="457200" lvl="0" indent="-304800" algn="l">
              <a:spcBef>
                <a:spcPts val="300"/>
              </a:spcBef>
              <a:spcAft>
                <a:spcPts val="0"/>
              </a:spcAft>
              <a:buSzPts val="1200"/>
              <a:buChar char="◼"/>
              <a:defRPr/>
            </a:lvl1pPr>
            <a:lvl2pPr marL="914400" lvl="1" indent="-304800" algn="l">
              <a:spcBef>
                <a:spcPts val="500"/>
              </a:spcBef>
              <a:spcAft>
                <a:spcPts val="0"/>
              </a:spcAft>
              <a:buSzPts val="1200"/>
              <a:buChar char="◼"/>
              <a:defRPr/>
            </a:lvl2pPr>
            <a:lvl3pPr marL="1371600" lvl="2" indent="-304800" algn="l">
              <a:spcBef>
                <a:spcPts val="500"/>
              </a:spcBef>
              <a:spcAft>
                <a:spcPts val="0"/>
              </a:spcAft>
              <a:buSzPts val="1200"/>
              <a:buChar char="◼"/>
              <a:defRPr/>
            </a:lvl3pPr>
            <a:lvl4pPr marL="1828800" lvl="3" indent="-304800" algn="l">
              <a:spcBef>
                <a:spcPts val="500"/>
              </a:spcBef>
              <a:spcAft>
                <a:spcPts val="0"/>
              </a:spcAft>
              <a:buSzPts val="1200"/>
              <a:buChar char="◼"/>
              <a:defRPr/>
            </a:lvl4pPr>
            <a:lvl5pPr marL="2286000" lvl="4" indent="-304800" algn="l">
              <a:spcBef>
                <a:spcPts val="500"/>
              </a:spcBef>
              <a:spcAft>
                <a:spcPts val="0"/>
              </a:spcAft>
              <a:buSzPts val="12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90" name="Google Shape;90;p18"/>
          <p:cNvSpPr txBox="1">
            <a:spLocks noGrp="1"/>
          </p:cNvSpPr>
          <p:nvPr>
            <p:ph type="body" idx="2"/>
          </p:nvPr>
        </p:nvSpPr>
        <p:spPr>
          <a:xfrm>
            <a:off x="4641313" y="1671002"/>
            <a:ext cx="4066794" cy="2724785"/>
          </a:xfrm>
          <a:prstGeom prst="rect">
            <a:avLst/>
          </a:prstGeom>
          <a:noFill/>
          <a:ln>
            <a:noFill/>
          </a:ln>
        </p:spPr>
        <p:txBody>
          <a:bodyPr spcFirstLastPara="1" wrap="square" lIns="68575" tIns="34275" rIns="68575" bIns="34275" anchor="ctr" anchorCtr="0">
            <a:normAutofit/>
          </a:bodyPr>
          <a:lstStyle>
            <a:lvl1pPr marL="457200" lvl="0" indent="-304800" algn="l">
              <a:spcBef>
                <a:spcPts val="300"/>
              </a:spcBef>
              <a:spcAft>
                <a:spcPts val="0"/>
              </a:spcAft>
              <a:buSzPts val="1200"/>
              <a:buChar char="◼"/>
              <a:defRPr/>
            </a:lvl1pPr>
            <a:lvl2pPr marL="914400" lvl="1" indent="-304800" algn="l">
              <a:spcBef>
                <a:spcPts val="500"/>
              </a:spcBef>
              <a:spcAft>
                <a:spcPts val="0"/>
              </a:spcAft>
              <a:buSzPts val="1200"/>
              <a:buChar char="◼"/>
              <a:defRPr/>
            </a:lvl2pPr>
            <a:lvl3pPr marL="1371600" lvl="2" indent="-304800" algn="l">
              <a:spcBef>
                <a:spcPts val="500"/>
              </a:spcBef>
              <a:spcAft>
                <a:spcPts val="0"/>
              </a:spcAft>
              <a:buSzPts val="1200"/>
              <a:buChar char="◼"/>
              <a:defRPr/>
            </a:lvl3pPr>
            <a:lvl4pPr marL="1828800" lvl="3" indent="-304800" algn="l">
              <a:spcBef>
                <a:spcPts val="500"/>
              </a:spcBef>
              <a:spcAft>
                <a:spcPts val="0"/>
              </a:spcAft>
              <a:buSzPts val="1200"/>
              <a:buChar char="◼"/>
              <a:defRPr/>
            </a:lvl4pPr>
            <a:lvl5pPr marL="2286000" lvl="4" indent="-304800" algn="l">
              <a:spcBef>
                <a:spcPts val="500"/>
              </a:spcBef>
              <a:spcAft>
                <a:spcPts val="0"/>
              </a:spcAft>
              <a:buSzPts val="12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91" name="Google Shape;91;p18"/>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18"/>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8"/>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4"/>
        <p:cNvGrpSpPr/>
        <p:nvPr/>
      </p:nvGrpSpPr>
      <p:grpSpPr>
        <a:xfrm>
          <a:off x="0" y="0"/>
          <a:ext cx="0" cy="0"/>
          <a:chOff x="0" y="0"/>
          <a:chExt cx="0" cy="0"/>
        </a:xfrm>
      </p:grpSpPr>
      <p:sp>
        <p:nvSpPr>
          <p:cNvPr id="95" name="Google Shape;95;p19"/>
          <p:cNvSpPr/>
          <p:nvPr/>
        </p:nvSpPr>
        <p:spPr>
          <a:xfrm>
            <a:off x="334486" y="454915"/>
            <a:ext cx="8475027" cy="94412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6" name="Google Shape;96;p19"/>
          <p:cNvSpPr txBox="1">
            <a:spLocks noGrp="1"/>
          </p:cNvSpPr>
          <p:nvPr>
            <p:ph type="title"/>
          </p:nvPr>
        </p:nvSpPr>
        <p:spPr>
          <a:xfrm>
            <a:off x="435895" y="547244"/>
            <a:ext cx="8272212" cy="741249"/>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l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19"/>
          <p:cNvSpPr txBox="1">
            <a:spLocks noGrp="1"/>
          </p:cNvSpPr>
          <p:nvPr>
            <p:ph type="body" idx="1"/>
          </p:nvPr>
        </p:nvSpPr>
        <p:spPr>
          <a:xfrm>
            <a:off x="665414" y="1688169"/>
            <a:ext cx="3815306" cy="402004"/>
          </a:xfrm>
          <a:prstGeom prst="rect">
            <a:avLst/>
          </a:prstGeom>
          <a:noFill/>
          <a:ln>
            <a:noFill/>
          </a:ln>
        </p:spPr>
        <p:txBody>
          <a:bodyPr spcFirstLastPara="1" wrap="square" lIns="68575" tIns="34275" rIns="68575" bIns="34275" anchor="b" anchorCtr="0">
            <a:noAutofit/>
          </a:bodyPr>
          <a:lstStyle>
            <a:lvl1pPr marL="457200" lvl="0" indent="-228600" algn="l">
              <a:spcBef>
                <a:spcPts val="300"/>
              </a:spcBef>
              <a:spcAft>
                <a:spcPts val="0"/>
              </a:spcAft>
              <a:buSzPts val="1500"/>
              <a:buNone/>
              <a:defRPr sz="1700" b="0">
                <a:solidFill>
                  <a:schemeClr val="accent2"/>
                </a:solidFill>
              </a:defRPr>
            </a:lvl1pPr>
            <a:lvl2pPr marL="914400" lvl="1" indent="-228600" algn="l">
              <a:spcBef>
                <a:spcPts val="500"/>
              </a:spcBef>
              <a:spcAft>
                <a:spcPts val="0"/>
              </a:spcAft>
              <a:buSzPts val="1400"/>
              <a:buNone/>
              <a:defRPr sz="1500" b="1"/>
            </a:lvl2pPr>
            <a:lvl3pPr marL="1371600" lvl="2" indent="-228600" algn="l">
              <a:spcBef>
                <a:spcPts val="500"/>
              </a:spcBef>
              <a:spcAft>
                <a:spcPts val="0"/>
              </a:spcAft>
              <a:buSzPts val="1200"/>
              <a:buNone/>
              <a:defRPr sz="1400" b="1"/>
            </a:lvl3pPr>
            <a:lvl4pPr marL="1828800" lvl="3" indent="-228600" algn="l">
              <a:spcBef>
                <a:spcPts val="500"/>
              </a:spcBef>
              <a:spcAft>
                <a:spcPts val="0"/>
              </a:spcAft>
              <a:buSzPts val="1100"/>
              <a:buNone/>
              <a:defRPr sz="1200" b="1"/>
            </a:lvl4pPr>
            <a:lvl5pPr marL="2286000" lvl="4" indent="-228600" algn="l">
              <a:spcBef>
                <a:spcPts val="500"/>
              </a:spcBef>
              <a:spcAft>
                <a:spcPts val="0"/>
              </a:spcAft>
              <a:buSzPts val="1100"/>
              <a:buNone/>
              <a:defRPr sz="1200" b="1"/>
            </a:lvl5pPr>
            <a:lvl6pPr marL="2743200" lvl="5" indent="-228600" algn="l">
              <a:spcBef>
                <a:spcPts val="500"/>
              </a:spcBef>
              <a:spcAft>
                <a:spcPts val="0"/>
              </a:spcAft>
              <a:buSzPts val="1100"/>
              <a:buNone/>
              <a:defRPr sz="1200" b="1"/>
            </a:lvl6pPr>
            <a:lvl7pPr marL="3200400" lvl="6" indent="-228600" algn="l">
              <a:spcBef>
                <a:spcPts val="500"/>
              </a:spcBef>
              <a:spcAft>
                <a:spcPts val="0"/>
              </a:spcAft>
              <a:buSzPts val="1100"/>
              <a:buNone/>
              <a:defRPr sz="1200" b="1"/>
            </a:lvl7pPr>
            <a:lvl8pPr marL="3657600" lvl="7" indent="-228600" algn="l">
              <a:spcBef>
                <a:spcPts val="500"/>
              </a:spcBef>
              <a:spcAft>
                <a:spcPts val="0"/>
              </a:spcAft>
              <a:buSzPts val="1100"/>
              <a:buNone/>
              <a:defRPr sz="1200" b="1"/>
            </a:lvl8pPr>
            <a:lvl9pPr marL="4114800" lvl="8" indent="-228600" algn="l">
              <a:spcBef>
                <a:spcPts val="500"/>
              </a:spcBef>
              <a:spcAft>
                <a:spcPts val="500"/>
              </a:spcAft>
              <a:buSzPts val="1100"/>
              <a:buNone/>
              <a:defRPr sz="1200" b="1"/>
            </a:lvl9pPr>
          </a:lstStyle>
          <a:p>
            <a:endParaRPr/>
          </a:p>
        </p:txBody>
      </p:sp>
      <p:sp>
        <p:nvSpPr>
          <p:cNvPr id="98" name="Google Shape;98;p19"/>
          <p:cNvSpPr txBox="1">
            <a:spLocks noGrp="1"/>
          </p:cNvSpPr>
          <p:nvPr>
            <p:ph type="body" idx="2"/>
          </p:nvPr>
        </p:nvSpPr>
        <p:spPr>
          <a:xfrm>
            <a:off x="435896" y="2194539"/>
            <a:ext cx="4044825" cy="2201249"/>
          </a:xfrm>
          <a:prstGeom prst="rect">
            <a:avLst/>
          </a:prstGeom>
          <a:noFill/>
          <a:ln>
            <a:noFill/>
          </a:ln>
        </p:spPr>
        <p:txBody>
          <a:bodyPr spcFirstLastPara="1" wrap="square" lIns="68575" tIns="34275" rIns="68575" bIns="34275" anchor="t" anchorCtr="0">
            <a:normAutofit/>
          </a:bodyPr>
          <a:lstStyle>
            <a:lvl1pPr marL="457200" lvl="0" indent="-304800" algn="l">
              <a:spcBef>
                <a:spcPts val="300"/>
              </a:spcBef>
              <a:spcAft>
                <a:spcPts val="0"/>
              </a:spcAft>
              <a:buSzPts val="1200"/>
              <a:buChar char="◼"/>
              <a:defRPr/>
            </a:lvl1pPr>
            <a:lvl2pPr marL="914400" lvl="1" indent="-304800" algn="l">
              <a:spcBef>
                <a:spcPts val="500"/>
              </a:spcBef>
              <a:spcAft>
                <a:spcPts val="0"/>
              </a:spcAft>
              <a:buSzPts val="1200"/>
              <a:buChar char="◼"/>
              <a:defRPr/>
            </a:lvl2pPr>
            <a:lvl3pPr marL="1371600" lvl="2" indent="-304800" algn="l">
              <a:spcBef>
                <a:spcPts val="500"/>
              </a:spcBef>
              <a:spcAft>
                <a:spcPts val="0"/>
              </a:spcAft>
              <a:buSzPts val="1200"/>
              <a:buChar char="◼"/>
              <a:defRPr/>
            </a:lvl3pPr>
            <a:lvl4pPr marL="1828800" lvl="3" indent="-304800" algn="l">
              <a:spcBef>
                <a:spcPts val="500"/>
              </a:spcBef>
              <a:spcAft>
                <a:spcPts val="0"/>
              </a:spcAft>
              <a:buSzPts val="1200"/>
              <a:buChar char="◼"/>
              <a:defRPr/>
            </a:lvl4pPr>
            <a:lvl5pPr marL="2286000" lvl="4" indent="-304800" algn="l">
              <a:spcBef>
                <a:spcPts val="500"/>
              </a:spcBef>
              <a:spcAft>
                <a:spcPts val="0"/>
              </a:spcAft>
              <a:buSzPts val="12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99" name="Google Shape;99;p19"/>
          <p:cNvSpPr txBox="1">
            <a:spLocks noGrp="1"/>
          </p:cNvSpPr>
          <p:nvPr>
            <p:ph type="body" idx="3"/>
          </p:nvPr>
        </p:nvSpPr>
        <p:spPr>
          <a:xfrm>
            <a:off x="4892801" y="1688169"/>
            <a:ext cx="3815305" cy="415030"/>
          </a:xfrm>
          <a:prstGeom prst="rect">
            <a:avLst/>
          </a:prstGeom>
          <a:noFill/>
          <a:ln>
            <a:noFill/>
          </a:ln>
        </p:spPr>
        <p:txBody>
          <a:bodyPr spcFirstLastPara="1" wrap="square" lIns="68575" tIns="34275" rIns="68575" bIns="34275" anchor="b" anchorCtr="0">
            <a:noAutofit/>
          </a:bodyPr>
          <a:lstStyle>
            <a:lvl1pPr marL="457200" lvl="0" indent="-228600" algn="l">
              <a:spcBef>
                <a:spcPts val="300"/>
              </a:spcBef>
              <a:spcAft>
                <a:spcPts val="0"/>
              </a:spcAft>
              <a:buSzPts val="1500"/>
              <a:buNone/>
              <a:defRPr sz="1700" b="0">
                <a:solidFill>
                  <a:schemeClr val="accent2"/>
                </a:solidFill>
              </a:defRPr>
            </a:lvl1pPr>
            <a:lvl2pPr marL="914400" lvl="1" indent="-228600" algn="l">
              <a:spcBef>
                <a:spcPts val="500"/>
              </a:spcBef>
              <a:spcAft>
                <a:spcPts val="0"/>
              </a:spcAft>
              <a:buSzPts val="1400"/>
              <a:buNone/>
              <a:defRPr sz="1500" b="1"/>
            </a:lvl2pPr>
            <a:lvl3pPr marL="1371600" lvl="2" indent="-228600" algn="l">
              <a:spcBef>
                <a:spcPts val="500"/>
              </a:spcBef>
              <a:spcAft>
                <a:spcPts val="0"/>
              </a:spcAft>
              <a:buSzPts val="1200"/>
              <a:buNone/>
              <a:defRPr sz="1400" b="1"/>
            </a:lvl3pPr>
            <a:lvl4pPr marL="1828800" lvl="3" indent="-228600" algn="l">
              <a:spcBef>
                <a:spcPts val="500"/>
              </a:spcBef>
              <a:spcAft>
                <a:spcPts val="0"/>
              </a:spcAft>
              <a:buSzPts val="1100"/>
              <a:buNone/>
              <a:defRPr sz="1200" b="1"/>
            </a:lvl4pPr>
            <a:lvl5pPr marL="2286000" lvl="4" indent="-228600" algn="l">
              <a:spcBef>
                <a:spcPts val="500"/>
              </a:spcBef>
              <a:spcAft>
                <a:spcPts val="0"/>
              </a:spcAft>
              <a:buSzPts val="1100"/>
              <a:buNone/>
              <a:defRPr sz="1200" b="1"/>
            </a:lvl5pPr>
            <a:lvl6pPr marL="2743200" lvl="5" indent="-228600" algn="l">
              <a:spcBef>
                <a:spcPts val="500"/>
              </a:spcBef>
              <a:spcAft>
                <a:spcPts val="0"/>
              </a:spcAft>
              <a:buSzPts val="1100"/>
              <a:buNone/>
              <a:defRPr sz="1200" b="1"/>
            </a:lvl6pPr>
            <a:lvl7pPr marL="3200400" lvl="6" indent="-228600" algn="l">
              <a:spcBef>
                <a:spcPts val="500"/>
              </a:spcBef>
              <a:spcAft>
                <a:spcPts val="0"/>
              </a:spcAft>
              <a:buSzPts val="1100"/>
              <a:buNone/>
              <a:defRPr sz="1200" b="1"/>
            </a:lvl7pPr>
            <a:lvl8pPr marL="3657600" lvl="7" indent="-228600" algn="l">
              <a:spcBef>
                <a:spcPts val="500"/>
              </a:spcBef>
              <a:spcAft>
                <a:spcPts val="0"/>
              </a:spcAft>
              <a:buSzPts val="1100"/>
              <a:buNone/>
              <a:defRPr sz="1200" b="1"/>
            </a:lvl8pPr>
            <a:lvl9pPr marL="4114800" lvl="8" indent="-228600" algn="l">
              <a:spcBef>
                <a:spcPts val="500"/>
              </a:spcBef>
              <a:spcAft>
                <a:spcPts val="500"/>
              </a:spcAft>
              <a:buSzPts val="1100"/>
              <a:buNone/>
              <a:defRPr sz="1200" b="1"/>
            </a:lvl9pPr>
          </a:lstStyle>
          <a:p>
            <a:endParaRPr/>
          </a:p>
        </p:txBody>
      </p:sp>
      <p:sp>
        <p:nvSpPr>
          <p:cNvPr id="100" name="Google Shape;100;p19"/>
          <p:cNvSpPr txBox="1">
            <a:spLocks noGrp="1"/>
          </p:cNvSpPr>
          <p:nvPr>
            <p:ph type="body" idx="4"/>
          </p:nvPr>
        </p:nvSpPr>
        <p:spPr>
          <a:xfrm>
            <a:off x="4663282" y="2194539"/>
            <a:ext cx="4044825" cy="2201249"/>
          </a:xfrm>
          <a:prstGeom prst="rect">
            <a:avLst/>
          </a:prstGeom>
          <a:noFill/>
          <a:ln>
            <a:noFill/>
          </a:ln>
        </p:spPr>
        <p:txBody>
          <a:bodyPr spcFirstLastPara="1" wrap="square" lIns="68575" tIns="34275" rIns="68575" bIns="34275" anchor="t" anchorCtr="0">
            <a:normAutofit/>
          </a:bodyPr>
          <a:lstStyle>
            <a:lvl1pPr marL="457200" lvl="0" indent="-304800" algn="l">
              <a:spcBef>
                <a:spcPts val="300"/>
              </a:spcBef>
              <a:spcAft>
                <a:spcPts val="0"/>
              </a:spcAft>
              <a:buSzPts val="1200"/>
              <a:buChar char="◼"/>
              <a:defRPr/>
            </a:lvl1pPr>
            <a:lvl2pPr marL="914400" lvl="1" indent="-304800" algn="l">
              <a:spcBef>
                <a:spcPts val="500"/>
              </a:spcBef>
              <a:spcAft>
                <a:spcPts val="0"/>
              </a:spcAft>
              <a:buSzPts val="1200"/>
              <a:buChar char="◼"/>
              <a:defRPr/>
            </a:lvl2pPr>
            <a:lvl3pPr marL="1371600" lvl="2" indent="-304800" algn="l">
              <a:spcBef>
                <a:spcPts val="500"/>
              </a:spcBef>
              <a:spcAft>
                <a:spcPts val="0"/>
              </a:spcAft>
              <a:buSzPts val="1200"/>
              <a:buChar char="◼"/>
              <a:defRPr/>
            </a:lvl3pPr>
            <a:lvl4pPr marL="1828800" lvl="3" indent="-304800" algn="l">
              <a:spcBef>
                <a:spcPts val="500"/>
              </a:spcBef>
              <a:spcAft>
                <a:spcPts val="0"/>
              </a:spcAft>
              <a:buSzPts val="1200"/>
              <a:buChar char="◼"/>
              <a:defRPr/>
            </a:lvl4pPr>
            <a:lvl5pPr marL="2286000" lvl="4" indent="-304800" algn="l">
              <a:spcBef>
                <a:spcPts val="500"/>
              </a:spcBef>
              <a:spcAft>
                <a:spcPts val="0"/>
              </a:spcAft>
              <a:buSzPts val="12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101" name="Google Shape;101;p19"/>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2" name="Google Shape;102;p19"/>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3" name="Google Shape;103;p19"/>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4"/>
        <p:cNvGrpSpPr/>
        <p:nvPr/>
      </p:nvGrpSpPr>
      <p:grpSpPr>
        <a:xfrm>
          <a:off x="0" y="0"/>
          <a:ext cx="0" cy="0"/>
          <a:chOff x="0" y="0"/>
          <a:chExt cx="0" cy="0"/>
        </a:xfrm>
      </p:grpSpPr>
      <p:sp>
        <p:nvSpPr>
          <p:cNvPr id="105" name="Google Shape;105;p20"/>
          <p:cNvSpPr/>
          <p:nvPr/>
        </p:nvSpPr>
        <p:spPr>
          <a:xfrm>
            <a:off x="330512" y="454915"/>
            <a:ext cx="8475027" cy="94412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6" name="Google Shape;106;p20"/>
          <p:cNvSpPr txBox="1">
            <a:spLocks noGrp="1"/>
          </p:cNvSpPr>
          <p:nvPr>
            <p:ph type="title"/>
          </p:nvPr>
        </p:nvSpPr>
        <p:spPr>
          <a:xfrm>
            <a:off x="431921" y="547244"/>
            <a:ext cx="8272212" cy="741249"/>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l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p20"/>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0"/>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9" name="Google Shape;109;p20"/>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0"/>
        <p:cNvGrpSpPr/>
        <p:nvPr/>
      </p:nvGrpSpPr>
      <p:grpSpPr>
        <a:xfrm>
          <a:off x="0" y="0"/>
          <a:ext cx="0" cy="0"/>
          <a:chOff x="0" y="0"/>
          <a:chExt cx="0" cy="0"/>
        </a:xfrm>
      </p:grpSpPr>
      <p:sp>
        <p:nvSpPr>
          <p:cNvPr id="111" name="Google Shape;111;p21"/>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1"/>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3" name="Google Shape;113;p21"/>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4"/>
        <p:cNvGrpSpPr/>
        <p:nvPr/>
      </p:nvGrpSpPr>
      <p:grpSpPr>
        <a:xfrm>
          <a:off x="0" y="0"/>
          <a:ext cx="0" cy="0"/>
          <a:chOff x="0" y="0"/>
          <a:chExt cx="0" cy="0"/>
        </a:xfrm>
      </p:grpSpPr>
      <p:sp>
        <p:nvSpPr>
          <p:cNvPr id="115" name="Google Shape;115;p22"/>
          <p:cNvSpPr/>
          <p:nvPr/>
        </p:nvSpPr>
        <p:spPr>
          <a:xfrm>
            <a:off x="335863" y="3856480"/>
            <a:ext cx="8473650" cy="956027"/>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6" name="Google Shape;116;p22"/>
          <p:cNvSpPr txBox="1">
            <a:spLocks noGrp="1"/>
          </p:cNvSpPr>
          <p:nvPr>
            <p:ph type="title"/>
          </p:nvPr>
        </p:nvSpPr>
        <p:spPr>
          <a:xfrm>
            <a:off x="435894" y="3946722"/>
            <a:ext cx="3682084" cy="517136"/>
          </a:xfrm>
          <a:prstGeom prst="rect">
            <a:avLst/>
          </a:prstGeom>
          <a:noFill/>
          <a:ln>
            <a:noFill/>
          </a:ln>
        </p:spPr>
        <p:txBody>
          <a:bodyPr spcFirstLastPara="1" wrap="square" lIns="68575" tIns="34275" rIns="68575" bIns="34275" anchor="ctr" anchorCtr="0">
            <a:normAutofit/>
          </a:bodyPr>
          <a:lstStyle>
            <a:lvl1pPr lvl="0" algn="l">
              <a:spcBef>
                <a:spcPts val="0"/>
              </a:spcBef>
              <a:spcAft>
                <a:spcPts val="0"/>
              </a:spcAft>
              <a:buClr>
                <a:srgbClr val="9F276A"/>
              </a:buClr>
              <a:buSzPts val="1500"/>
              <a:buFont typeface="Gill Sans"/>
              <a:buNone/>
              <a:defRPr sz="1500" b="0">
                <a:solidFill>
                  <a:srgbClr val="9F276A"/>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2"/>
          <p:cNvSpPr txBox="1">
            <a:spLocks noGrp="1"/>
          </p:cNvSpPr>
          <p:nvPr>
            <p:ph type="body" idx="1"/>
          </p:nvPr>
        </p:nvSpPr>
        <p:spPr>
          <a:xfrm>
            <a:off x="335862" y="450900"/>
            <a:ext cx="8469630" cy="3153600"/>
          </a:xfrm>
          <a:prstGeom prst="rect">
            <a:avLst/>
          </a:prstGeom>
          <a:noFill/>
          <a:ln>
            <a:noFill/>
          </a:ln>
        </p:spPr>
        <p:txBody>
          <a:bodyPr spcFirstLastPara="1" wrap="square" lIns="68575" tIns="34275" rIns="68575" bIns="34275" anchor="ctr" anchorCtr="0">
            <a:normAutofit/>
          </a:bodyPr>
          <a:lstStyle>
            <a:lvl1pPr marL="457200" lvl="0" indent="-317500" algn="l">
              <a:spcBef>
                <a:spcPts val="300"/>
              </a:spcBef>
              <a:spcAft>
                <a:spcPts val="0"/>
              </a:spcAft>
              <a:buSzPts val="1400"/>
              <a:buChar char="◼"/>
              <a:defRPr sz="1500">
                <a:solidFill>
                  <a:schemeClr val="dk2"/>
                </a:solidFill>
              </a:defRPr>
            </a:lvl1pPr>
            <a:lvl2pPr marL="914400" lvl="1" indent="-304800" algn="l">
              <a:spcBef>
                <a:spcPts val="500"/>
              </a:spcBef>
              <a:spcAft>
                <a:spcPts val="0"/>
              </a:spcAft>
              <a:buSzPts val="1200"/>
              <a:buChar char="◼"/>
              <a:defRPr sz="1400">
                <a:solidFill>
                  <a:schemeClr val="dk2"/>
                </a:solidFill>
              </a:defRPr>
            </a:lvl2pPr>
            <a:lvl3pPr marL="1371600" lvl="2" indent="-298450" algn="l">
              <a:spcBef>
                <a:spcPts val="500"/>
              </a:spcBef>
              <a:spcAft>
                <a:spcPts val="0"/>
              </a:spcAft>
              <a:buSzPts val="1100"/>
              <a:buChar char="◼"/>
              <a:defRPr sz="1200">
                <a:solidFill>
                  <a:schemeClr val="dk2"/>
                </a:solidFill>
              </a:defRPr>
            </a:lvl3pPr>
            <a:lvl4pPr marL="1828800" lvl="3" indent="-292100" algn="l">
              <a:spcBef>
                <a:spcPts val="500"/>
              </a:spcBef>
              <a:spcAft>
                <a:spcPts val="0"/>
              </a:spcAft>
              <a:buSzPts val="1000"/>
              <a:buChar char="◼"/>
              <a:defRPr sz="1100">
                <a:solidFill>
                  <a:schemeClr val="dk2"/>
                </a:solidFill>
              </a:defRPr>
            </a:lvl4pPr>
            <a:lvl5pPr marL="2286000" lvl="4" indent="-292100" algn="l">
              <a:spcBef>
                <a:spcPts val="500"/>
              </a:spcBef>
              <a:spcAft>
                <a:spcPts val="0"/>
              </a:spcAft>
              <a:buSzPts val="1000"/>
              <a:buChar char="◼"/>
              <a:defRPr sz="1100">
                <a:solidFill>
                  <a:schemeClr val="dk2"/>
                </a:solidFill>
              </a:defRPr>
            </a:lvl5pPr>
            <a:lvl6pPr marL="2743200" lvl="5" indent="-292100" algn="l">
              <a:spcBef>
                <a:spcPts val="500"/>
              </a:spcBef>
              <a:spcAft>
                <a:spcPts val="0"/>
              </a:spcAft>
              <a:buSzPts val="1000"/>
              <a:buChar char="◼"/>
              <a:defRPr sz="1100">
                <a:solidFill>
                  <a:schemeClr val="dk2"/>
                </a:solidFill>
              </a:defRPr>
            </a:lvl6pPr>
            <a:lvl7pPr marL="3200400" lvl="6" indent="-292100" algn="l">
              <a:spcBef>
                <a:spcPts val="500"/>
              </a:spcBef>
              <a:spcAft>
                <a:spcPts val="0"/>
              </a:spcAft>
              <a:buSzPts val="1000"/>
              <a:buChar char="◼"/>
              <a:defRPr sz="1100">
                <a:solidFill>
                  <a:schemeClr val="dk2"/>
                </a:solidFill>
              </a:defRPr>
            </a:lvl7pPr>
            <a:lvl8pPr marL="3657600" lvl="7" indent="-292100" algn="l">
              <a:spcBef>
                <a:spcPts val="500"/>
              </a:spcBef>
              <a:spcAft>
                <a:spcPts val="0"/>
              </a:spcAft>
              <a:buSzPts val="1000"/>
              <a:buChar char="◼"/>
              <a:defRPr sz="1100">
                <a:solidFill>
                  <a:schemeClr val="dk2"/>
                </a:solidFill>
              </a:defRPr>
            </a:lvl8pPr>
            <a:lvl9pPr marL="4114800" lvl="8" indent="-292100" algn="l">
              <a:spcBef>
                <a:spcPts val="500"/>
              </a:spcBef>
              <a:spcAft>
                <a:spcPts val="500"/>
              </a:spcAft>
              <a:buSzPts val="1000"/>
              <a:buChar char="◼"/>
              <a:defRPr sz="1100">
                <a:solidFill>
                  <a:schemeClr val="dk2"/>
                </a:solidFill>
              </a:defRPr>
            </a:lvl9pPr>
          </a:lstStyle>
          <a:p>
            <a:endParaRPr/>
          </a:p>
        </p:txBody>
      </p:sp>
      <p:sp>
        <p:nvSpPr>
          <p:cNvPr id="118" name="Google Shape;118;p22"/>
          <p:cNvSpPr txBox="1">
            <a:spLocks noGrp="1"/>
          </p:cNvSpPr>
          <p:nvPr>
            <p:ph type="body" idx="2"/>
          </p:nvPr>
        </p:nvSpPr>
        <p:spPr>
          <a:xfrm>
            <a:off x="4305617" y="3946722"/>
            <a:ext cx="4402490" cy="517136"/>
          </a:xfrm>
          <a:prstGeom prst="rect">
            <a:avLst/>
          </a:prstGeom>
          <a:noFill/>
          <a:ln>
            <a:noFill/>
          </a:ln>
        </p:spPr>
        <p:txBody>
          <a:bodyPr spcFirstLastPara="1" wrap="square" lIns="68575" tIns="34275" rIns="68575" bIns="34275" anchor="ctr" anchorCtr="0">
            <a:normAutofit/>
          </a:bodyPr>
          <a:lstStyle>
            <a:lvl1pPr marL="457200" lvl="0" indent="-228600" algn="r">
              <a:spcBef>
                <a:spcPts val="200"/>
              </a:spcBef>
              <a:spcAft>
                <a:spcPts val="0"/>
              </a:spcAft>
              <a:buSzPts val="800"/>
              <a:buNone/>
              <a:defRPr sz="800">
                <a:solidFill>
                  <a:schemeClr val="lt1"/>
                </a:solidFill>
              </a:defRPr>
            </a:lvl1pPr>
            <a:lvl2pPr marL="914400" lvl="1" indent="-228600" algn="l">
              <a:spcBef>
                <a:spcPts val="500"/>
              </a:spcBef>
              <a:spcAft>
                <a:spcPts val="0"/>
              </a:spcAft>
              <a:buSzPts val="800"/>
              <a:buNone/>
              <a:defRPr sz="800"/>
            </a:lvl2pPr>
            <a:lvl3pPr marL="1371600" lvl="2" indent="-228600" algn="l">
              <a:spcBef>
                <a:spcPts val="500"/>
              </a:spcBef>
              <a:spcAft>
                <a:spcPts val="0"/>
              </a:spcAft>
              <a:buSzPts val="700"/>
              <a:buNone/>
              <a:defRPr sz="800"/>
            </a:lvl3pPr>
            <a:lvl4pPr marL="1828800" lvl="3" indent="-228600" algn="l">
              <a:spcBef>
                <a:spcPts val="500"/>
              </a:spcBef>
              <a:spcAft>
                <a:spcPts val="0"/>
              </a:spcAft>
              <a:buSzPts val="600"/>
              <a:buNone/>
              <a:defRPr sz="700"/>
            </a:lvl4pPr>
            <a:lvl5pPr marL="2286000" lvl="4" indent="-228600" algn="l">
              <a:spcBef>
                <a:spcPts val="500"/>
              </a:spcBef>
              <a:spcAft>
                <a:spcPts val="0"/>
              </a:spcAft>
              <a:buSzPts val="600"/>
              <a:buNone/>
              <a:defRPr sz="700"/>
            </a:lvl5pPr>
            <a:lvl6pPr marL="2743200" lvl="5" indent="-228600" algn="l">
              <a:spcBef>
                <a:spcPts val="500"/>
              </a:spcBef>
              <a:spcAft>
                <a:spcPts val="0"/>
              </a:spcAft>
              <a:buSzPts val="600"/>
              <a:buNone/>
              <a:defRPr sz="700"/>
            </a:lvl6pPr>
            <a:lvl7pPr marL="3200400" lvl="6" indent="-228600" algn="l">
              <a:spcBef>
                <a:spcPts val="500"/>
              </a:spcBef>
              <a:spcAft>
                <a:spcPts val="0"/>
              </a:spcAft>
              <a:buSzPts val="600"/>
              <a:buNone/>
              <a:defRPr sz="700"/>
            </a:lvl7pPr>
            <a:lvl8pPr marL="3657600" lvl="7" indent="-228600" algn="l">
              <a:spcBef>
                <a:spcPts val="500"/>
              </a:spcBef>
              <a:spcAft>
                <a:spcPts val="0"/>
              </a:spcAft>
              <a:buSzPts val="600"/>
              <a:buNone/>
              <a:defRPr sz="700"/>
            </a:lvl8pPr>
            <a:lvl9pPr marL="4114800" lvl="8" indent="-228600" algn="l">
              <a:spcBef>
                <a:spcPts val="500"/>
              </a:spcBef>
              <a:spcAft>
                <a:spcPts val="500"/>
              </a:spcAft>
              <a:buSzPts val="600"/>
              <a:buNone/>
              <a:defRPr sz="700"/>
            </a:lvl9pPr>
          </a:lstStyle>
          <a:p>
            <a:endParaRPr/>
          </a:p>
        </p:txBody>
      </p:sp>
      <p:sp>
        <p:nvSpPr>
          <p:cNvPr id="119" name="Google Shape;119;p22"/>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solidFill>
                  <a:srgbClr val="9F276A"/>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2"/>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9F276A"/>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2"/>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700" b="0" i="0" u="none" strike="noStrike" cap="none">
                <a:solidFill>
                  <a:srgbClr val="9F276A"/>
                </a:solidFill>
                <a:latin typeface="Gill Sans"/>
                <a:ea typeface="Gill Sans"/>
                <a:cs typeface="Gill Sans"/>
                <a:sym typeface="Gill Sans"/>
              </a:defRPr>
            </a:lvl1pPr>
            <a:lvl2pPr marL="0" lvl="1" indent="0" algn="r">
              <a:spcBef>
                <a:spcPts val="0"/>
              </a:spcBef>
              <a:buNone/>
              <a:defRPr sz="700" b="0" i="0" u="none" strike="noStrike" cap="none">
                <a:solidFill>
                  <a:srgbClr val="9F276A"/>
                </a:solidFill>
                <a:latin typeface="Gill Sans"/>
                <a:ea typeface="Gill Sans"/>
                <a:cs typeface="Gill Sans"/>
                <a:sym typeface="Gill Sans"/>
              </a:defRPr>
            </a:lvl2pPr>
            <a:lvl3pPr marL="0" lvl="2" indent="0" algn="r">
              <a:spcBef>
                <a:spcPts val="0"/>
              </a:spcBef>
              <a:buNone/>
              <a:defRPr sz="700" b="0" i="0" u="none" strike="noStrike" cap="none">
                <a:solidFill>
                  <a:srgbClr val="9F276A"/>
                </a:solidFill>
                <a:latin typeface="Gill Sans"/>
                <a:ea typeface="Gill Sans"/>
                <a:cs typeface="Gill Sans"/>
                <a:sym typeface="Gill Sans"/>
              </a:defRPr>
            </a:lvl3pPr>
            <a:lvl4pPr marL="0" lvl="3" indent="0" algn="r">
              <a:spcBef>
                <a:spcPts val="0"/>
              </a:spcBef>
              <a:buNone/>
              <a:defRPr sz="700" b="0" i="0" u="none" strike="noStrike" cap="none">
                <a:solidFill>
                  <a:srgbClr val="9F276A"/>
                </a:solidFill>
                <a:latin typeface="Gill Sans"/>
                <a:ea typeface="Gill Sans"/>
                <a:cs typeface="Gill Sans"/>
                <a:sym typeface="Gill Sans"/>
              </a:defRPr>
            </a:lvl4pPr>
            <a:lvl5pPr marL="0" lvl="4" indent="0" algn="r">
              <a:spcBef>
                <a:spcPts val="0"/>
              </a:spcBef>
              <a:buNone/>
              <a:defRPr sz="700" b="0" i="0" u="none" strike="noStrike" cap="none">
                <a:solidFill>
                  <a:srgbClr val="9F276A"/>
                </a:solidFill>
                <a:latin typeface="Gill Sans"/>
                <a:ea typeface="Gill Sans"/>
                <a:cs typeface="Gill Sans"/>
                <a:sym typeface="Gill Sans"/>
              </a:defRPr>
            </a:lvl5pPr>
            <a:lvl6pPr marL="0" lvl="5" indent="0" algn="r">
              <a:spcBef>
                <a:spcPts val="0"/>
              </a:spcBef>
              <a:buNone/>
              <a:defRPr sz="700" b="0" i="0" u="none" strike="noStrike" cap="none">
                <a:solidFill>
                  <a:srgbClr val="9F276A"/>
                </a:solidFill>
                <a:latin typeface="Gill Sans"/>
                <a:ea typeface="Gill Sans"/>
                <a:cs typeface="Gill Sans"/>
                <a:sym typeface="Gill Sans"/>
              </a:defRPr>
            </a:lvl6pPr>
            <a:lvl7pPr marL="0" lvl="6" indent="0" algn="r">
              <a:spcBef>
                <a:spcPts val="0"/>
              </a:spcBef>
              <a:buNone/>
              <a:defRPr sz="700" b="0" i="0" u="none" strike="noStrike" cap="none">
                <a:solidFill>
                  <a:srgbClr val="9F276A"/>
                </a:solidFill>
                <a:latin typeface="Gill Sans"/>
                <a:ea typeface="Gill Sans"/>
                <a:cs typeface="Gill Sans"/>
                <a:sym typeface="Gill Sans"/>
              </a:defRPr>
            </a:lvl7pPr>
            <a:lvl8pPr marL="0" lvl="7" indent="0" algn="r">
              <a:spcBef>
                <a:spcPts val="0"/>
              </a:spcBef>
              <a:buNone/>
              <a:defRPr sz="700" b="0" i="0" u="none" strike="noStrike" cap="none">
                <a:solidFill>
                  <a:srgbClr val="9F276A"/>
                </a:solidFill>
                <a:latin typeface="Gill Sans"/>
                <a:ea typeface="Gill Sans"/>
                <a:cs typeface="Gill Sans"/>
                <a:sym typeface="Gill Sans"/>
              </a:defRPr>
            </a:lvl8pPr>
            <a:lvl9pPr marL="0" lvl="8" indent="0" algn="r">
              <a:spcBef>
                <a:spcPts val="0"/>
              </a:spcBef>
              <a:buNone/>
              <a:defRPr sz="700" b="0" i="0" u="none" strike="noStrike" cap="none">
                <a:solidFill>
                  <a:srgbClr val="9F276A"/>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435895" y="3520042"/>
            <a:ext cx="8272212" cy="425054"/>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accent1"/>
              </a:buClr>
              <a:buSzPts val="1800"/>
              <a:buFont typeface="Gill Sans"/>
              <a:buNone/>
              <a:defRPr sz="1800" b="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3"/>
          <p:cNvSpPr>
            <a:spLocks noGrp="1"/>
          </p:cNvSpPr>
          <p:nvPr>
            <p:ph type="pic" idx="2"/>
          </p:nvPr>
        </p:nvSpPr>
        <p:spPr>
          <a:xfrm>
            <a:off x="335863" y="449794"/>
            <a:ext cx="8468144" cy="2667939"/>
          </a:xfrm>
          <a:prstGeom prst="rect">
            <a:avLst/>
          </a:prstGeom>
          <a:noFill/>
          <a:ln>
            <a:noFill/>
          </a:ln>
        </p:spPr>
      </p:sp>
      <p:sp>
        <p:nvSpPr>
          <p:cNvPr id="125" name="Google Shape;125;p23"/>
          <p:cNvSpPr txBox="1">
            <a:spLocks noGrp="1"/>
          </p:cNvSpPr>
          <p:nvPr>
            <p:ph type="body" idx="1"/>
          </p:nvPr>
        </p:nvSpPr>
        <p:spPr>
          <a:xfrm>
            <a:off x="435894" y="3945095"/>
            <a:ext cx="8272213" cy="449003"/>
          </a:xfrm>
          <a:prstGeom prst="rect">
            <a:avLst/>
          </a:prstGeom>
          <a:noFill/>
          <a:ln>
            <a:noFill/>
          </a:ln>
        </p:spPr>
        <p:txBody>
          <a:bodyPr spcFirstLastPara="1" wrap="square" lIns="68575" tIns="34275" rIns="68575" bIns="34275" anchor="ctr" anchorCtr="0">
            <a:normAutofit/>
          </a:bodyPr>
          <a:lstStyle>
            <a:lvl1pPr marL="457200" lvl="0" indent="-228600" algn="l">
              <a:spcBef>
                <a:spcPts val="200"/>
              </a:spcBef>
              <a:spcAft>
                <a:spcPts val="0"/>
              </a:spcAft>
              <a:buSzPts val="800"/>
              <a:buNone/>
              <a:defRPr sz="900"/>
            </a:lvl1pPr>
            <a:lvl2pPr marL="914400" lvl="1" indent="-228600" algn="l">
              <a:spcBef>
                <a:spcPts val="500"/>
              </a:spcBef>
              <a:spcAft>
                <a:spcPts val="0"/>
              </a:spcAft>
              <a:buSzPts val="800"/>
              <a:buNone/>
              <a:defRPr sz="900"/>
            </a:lvl2pPr>
            <a:lvl3pPr marL="1371600" lvl="2" indent="-228600" algn="l">
              <a:spcBef>
                <a:spcPts val="500"/>
              </a:spcBef>
              <a:spcAft>
                <a:spcPts val="0"/>
              </a:spcAft>
              <a:buSzPts val="700"/>
              <a:buNone/>
              <a:defRPr sz="800"/>
            </a:lvl3pPr>
            <a:lvl4pPr marL="1828800" lvl="3" indent="-228600" algn="l">
              <a:spcBef>
                <a:spcPts val="500"/>
              </a:spcBef>
              <a:spcAft>
                <a:spcPts val="0"/>
              </a:spcAft>
              <a:buSzPts val="600"/>
              <a:buNone/>
              <a:defRPr sz="700"/>
            </a:lvl4pPr>
            <a:lvl5pPr marL="2286000" lvl="4" indent="-228600" algn="l">
              <a:spcBef>
                <a:spcPts val="500"/>
              </a:spcBef>
              <a:spcAft>
                <a:spcPts val="0"/>
              </a:spcAft>
              <a:buSzPts val="600"/>
              <a:buNone/>
              <a:defRPr sz="700"/>
            </a:lvl5pPr>
            <a:lvl6pPr marL="2743200" lvl="5" indent="-228600" algn="l">
              <a:spcBef>
                <a:spcPts val="500"/>
              </a:spcBef>
              <a:spcAft>
                <a:spcPts val="0"/>
              </a:spcAft>
              <a:buSzPts val="600"/>
              <a:buNone/>
              <a:defRPr sz="700"/>
            </a:lvl6pPr>
            <a:lvl7pPr marL="3200400" lvl="6" indent="-228600" algn="l">
              <a:spcBef>
                <a:spcPts val="500"/>
              </a:spcBef>
              <a:spcAft>
                <a:spcPts val="0"/>
              </a:spcAft>
              <a:buSzPts val="600"/>
              <a:buNone/>
              <a:defRPr sz="700"/>
            </a:lvl7pPr>
            <a:lvl8pPr marL="3657600" lvl="7" indent="-228600" algn="l">
              <a:spcBef>
                <a:spcPts val="500"/>
              </a:spcBef>
              <a:spcAft>
                <a:spcPts val="0"/>
              </a:spcAft>
              <a:buSzPts val="600"/>
              <a:buNone/>
              <a:defRPr sz="700"/>
            </a:lvl8pPr>
            <a:lvl9pPr marL="4114800" lvl="8" indent="-228600" algn="l">
              <a:spcBef>
                <a:spcPts val="500"/>
              </a:spcBef>
              <a:spcAft>
                <a:spcPts val="500"/>
              </a:spcAft>
              <a:buSzPts val="600"/>
              <a:buNone/>
              <a:defRPr sz="700"/>
            </a:lvl9pPr>
          </a:lstStyle>
          <a:p>
            <a:endParaRPr/>
          </a:p>
        </p:txBody>
      </p:sp>
      <p:sp>
        <p:nvSpPr>
          <p:cNvPr id="126" name="Google Shape;126;p23"/>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3"/>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23"/>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9"/>
        <p:cNvGrpSpPr/>
        <p:nvPr/>
      </p:nvGrpSpPr>
      <p:grpSpPr>
        <a:xfrm>
          <a:off x="0" y="0"/>
          <a:ext cx="0" cy="0"/>
          <a:chOff x="0" y="0"/>
          <a:chExt cx="0" cy="0"/>
        </a:xfrm>
      </p:grpSpPr>
      <p:sp>
        <p:nvSpPr>
          <p:cNvPr id="130" name="Google Shape;130;p24"/>
          <p:cNvSpPr/>
          <p:nvPr/>
        </p:nvSpPr>
        <p:spPr>
          <a:xfrm>
            <a:off x="330214" y="460805"/>
            <a:ext cx="8482004" cy="891974"/>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1" name="Google Shape;131;p24"/>
          <p:cNvSpPr txBox="1">
            <a:spLocks noGrp="1"/>
          </p:cNvSpPr>
          <p:nvPr>
            <p:ph type="title"/>
          </p:nvPr>
        </p:nvSpPr>
        <p:spPr>
          <a:xfrm>
            <a:off x="435894" y="526617"/>
            <a:ext cx="8272212" cy="760350"/>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l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2" name="Google Shape;132;p24"/>
          <p:cNvSpPr txBox="1">
            <a:spLocks noGrp="1"/>
          </p:cNvSpPr>
          <p:nvPr>
            <p:ph type="body" idx="1"/>
          </p:nvPr>
        </p:nvSpPr>
        <p:spPr>
          <a:xfrm rot="5400000">
            <a:off x="3250952" y="-1063056"/>
            <a:ext cx="2642096" cy="8272212"/>
          </a:xfrm>
          <a:prstGeom prst="rect">
            <a:avLst/>
          </a:prstGeom>
          <a:noFill/>
          <a:ln>
            <a:noFill/>
          </a:ln>
        </p:spPr>
        <p:txBody>
          <a:bodyPr spcFirstLastPara="1" wrap="square" lIns="68575" tIns="34275" rIns="68575" bIns="34275" anchor="t" anchorCtr="0">
            <a:normAutofit/>
          </a:bodyPr>
          <a:lstStyle>
            <a:lvl1pPr marL="457200" lvl="0" indent="-304800" algn="l">
              <a:spcBef>
                <a:spcPts val="300"/>
              </a:spcBef>
              <a:spcAft>
                <a:spcPts val="0"/>
              </a:spcAft>
              <a:buSzPts val="1200"/>
              <a:buChar char="◼"/>
              <a:defRPr/>
            </a:lvl1pPr>
            <a:lvl2pPr marL="914400" lvl="1" indent="-298450" algn="l">
              <a:spcBef>
                <a:spcPts val="500"/>
              </a:spcBef>
              <a:spcAft>
                <a:spcPts val="0"/>
              </a:spcAft>
              <a:buSzPts val="1100"/>
              <a:buChar char="◼"/>
              <a:defRPr/>
            </a:lvl2pPr>
            <a:lvl3pPr marL="1371600" lvl="2" indent="-292100" algn="l">
              <a:spcBef>
                <a:spcPts val="500"/>
              </a:spcBef>
              <a:spcAft>
                <a:spcPts val="0"/>
              </a:spcAft>
              <a:buSzPts val="1000"/>
              <a:buChar char="◼"/>
              <a:defRPr/>
            </a:lvl3pPr>
            <a:lvl4pPr marL="1828800" lvl="3" indent="-279400" algn="l">
              <a:spcBef>
                <a:spcPts val="500"/>
              </a:spcBef>
              <a:spcAft>
                <a:spcPts val="0"/>
              </a:spcAft>
              <a:buSzPts val="800"/>
              <a:buChar char="◼"/>
              <a:defRPr/>
            </a:lvl4pPr>
            <a:lvl5pPr marL="2286000" lvl="4" indent="-279400" algn="l">
              <a:spcBef>
                <a:spcPts val="500"/>
              </a:spcBef>
              <a:spcAft>
                <a:spcPts val="0"/>
              </a:spcAft>
              <a:buSzPts val="8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133" name="Google Shape;133;p24"/>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4" name="Google Shape;134;p24"/>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4"/>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6"/>
        <p:cNvGrpSpPr/>
        <p:nvPr/>
      </p:nvGrpSpPr>
      <p:grpSpPr>
        <a:xfrm>
          <a:off x="0" y="0"/>
          <a:ext cx="0" cy="0"/>
          <a:chOff x="0" y="0"/>
          <a:chExt cx="0" cy="0"/>
        </a:xfrm>
      </p:grpSpPr>
      <p:sp>
        <p:nvSpPr>
          <p:cNvPr id="137" name="Google Shape;137;p25"/>
          <p:cNvSpPr/>
          <p:nvPr/>
        </p:nvSpPr>
        <p:spPr>
          <a:xfrm>
            <a:off x="6629401" y="449794"/>
            <a:ext cx="2180113" cy="4362713"/>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8" name="Google Shape;138;p25"/>
          <p:cNvSpPr txBox="1">
            <a:spLocks noGrp="1"/>
          </p:cNvSpPr>
          <p:nvPr>
            <p:ph type="title"/>
          </p:nvPr>
        </p:nvSpPr>
        <p:spPr>
          <a:xfrm rot="5400000">
            <a:off x="5437310" y="1698885"/>
            <a:ext cx="3887305" cy="1503123"/>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l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 name="Google Shape;139;p25"/>
          <p:cNvSpPr txBox="1">
            <a:spLocks noGrp="1"/>
          </p:cNvSpPr>
          <p:nvPr>
            <p:ph type="body" idx="1"/>
          </p:nvPr>
        </p:nvSpPr>
        <p:spPr>
          <a:xfrm rot="5400000">
            <a:off x="1598644" y="-510658"/>
            <a:ext cx="3887305" cy="5922209"/>
          </a:xfrm>
          <a:prstGeom prst="rect">
            <a:avLst/>
          </a:prstGeom>
          <a:noFill/>
          <a:ln>
            <a:noFill/>
          </a:ln>
        </p:spPr>
        <p:txBody>
          <a:bodyPr spcFirstLastPara="1" wrap="square" lIns="68575" tIns="34275" rIns="68575" bIns="34275" anchor="t" anchorCtr="0">
            <a:normAutofit/>
          </a:bodyPr>
          <a:lstStyle>
            <a:lvl1pPr marL="457200" lvl="0" indent="-304800" algn="l">
              <a:spcBef>
                <a:spcPts val="300"/>
              </a:spcBef>
              <a:spcAft>
                <a:spcPts val="0"/>
              </a:spcAft>
              <a:buSzPts val="1200"/>
              <a:buChar char="◼"/>
              <a:defRPr/>
            </a:lvl1pPr>
            <a:lvl2pPr marL="914400" lvl="1" indent="-304800" algn="l">
              <a:spcBef>
                <a:spcPts val="500"/>
              </a:spcBef>
              <a:spcAft>
                <a:spcPts val="0"/>
              </a:spcAft>
              <a:buSzPts val="1200"/>
              <a:buChar char="◼"/>
              <a:defRPr/>
            </a:lvl2pPr>
            <a:lvl3pPr marL="1371600" lvl="2" indent="-304800" algn="l">
              <a:spcBef>
                <a:spcPts val="500"/>
              </a:spcBef>
              <a:spcAft>
                <a:spcPts val="0"/>
              </a:spcAft>
              <a:buSzPts val="1200"/>
              <a:buChar char="◼"/>
              <a:defRPr/>
            </a:lvl3pPr>
            <a:lvl4pPr marL="1828800" lvl="3" indent="-304800" algn="l">
              <a:spcBef>
                <a:spcPts val="500"/>
              </a:spcBef>
              <a:spcAft>
                <a:spcPts val="0"/>
              </a:spcAft>
              <a:buSzPts val="1200"/>
              <a:buChar char="◼"/>
              <a:defRPr/>
            </a:lvl4pPr>
            <a:lvl5pPr marL="2286000" lvl="4" indent="-304800" algn="l">
              <a:spcBef>
                <a:spcPts val="500"/>
              </a:spcBef>
              <a:spcAft>
                <a:spcPts val="0"/>
              </a:spcAft>
              <a:buSzPts val="12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140" name="Google Shape;140;p25"/>
          <p:cNvSpPr txBox="1">
            <a:spLocks noGrp="1"/>
          </p:cNvSpPr>
          <p:nvPr>
            <p:ph type="dt" idx="10"/>
          </p:nvPr>
        </p:nvSpPr>
        <p:spPr>
          <a:xfrm>
            <a:off x="6745255" y="4467103"/>
            <a:ext cx="996106" cy="273844"/>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solidFill>
                  <a:srgbClr val="9F276A"/>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5"/>
          <p:cNvSpPr txBox="1">
            <a:spLocks noGrp="1"/>
          </p:cNvSpPr>
          <p:nvPr>
            <p:ph type="ftr" idx="11"/>
          </p:nvPr>
        </p:nvSpPr>
        <p:spPr>
          <a:xfrm>
            <a:off x="581192" y="4463858"/>
            <a:ext cx="5922209"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5"/>
          <p:cNvSpPr txBox="1">
            <a:spLocks noGrp="1"/>
          </p:cNvSpPr>
          <p:nvPr>
            <p:ph type="sldNum" idx="12"/>
          </p:nvPr>
        </p:nvSpPr>
        <p:spPr>
          <a:xfrm>
            <a:off x="7834961" y="4467103"/>
            <a:ext cx="873146"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700" b="0" i="0" u="none" strike="noStrike" cap="none">
                <a:solidFill>
                  <a:srgbClr val="9F276A"/>
                </a:solidFill>
                <a:latin typeface="Gill Sans"/>
                <a:ea typeface="Gill Sans"/>
                <a:cs typeface="Gill Sans"/>
                <a:sym typeface="Gill Sans"/>
              </a:defRPr>
            </a:lvl1pPr>
            <a:lvl2pPr marL="0" lvl="1" indent="0" algn="r">
              <a:spcBef>
                <a:spcPts val="0"/>
              </a:spcBef>
              <a:buNone/>
              <a:defRPr sz="700" b="0" i="0" u="none" strike="noStrike" cap="none">
                <a:solidFill>
                  <a:srgbClr val="9F276A"/>
                </a:solidFill>
                <a:latin typeface="Gill Sans"/>
                <a:ea typeface="Gill Sans"/>
                <a:cs typeface="Gill Sans"/>
                <a:sym typeface="Gill Sans"/>
              </a:defRPr>
            </a:lvl2pPr>
            <a:lvl3pPr marL="0" lvl="2" indent="0" algn="r">
              <a:spcBef>
                <a:spcPts val="0"/>
              </a:spcBef>
              <a:buNone/>
              <a:defRPr sz="700" b="0" i="0" u="none" strike="noStrike" cap="none">
                <a:solidFill>
                  <a:srgbClr val="9F276A"/>
                </a:solidFill>
                <a:latin typeface="Gill Sans"/>
                <a:ea typeface="Gill Sans"/>
                <a:cs typeface="Gill Sans"/>
                <a:sym typeface="Gill Sans"/>
              </a:defRPr>
            </a:lvl3pPr>
            <a:lvl4pPr marL="0" lvl="3" indent="0" algn="r">
              <a:spcBef>
                <a:spcPts val="0"/>
              </a:spcBef>
              <a:buNone/>
              <a:defRPr sz="700" b="0" i="0" u="none" strike="noStrike" cap="none">
                <a:solidFill>
                  <a:srgbClr val="9F276A"/>
                </a:solidFill>
                <a:latin typeface="Gill Sans"/>
                <a:ea typeface="Gill Sans"/>
                <a:cs typeface="Gill Sans"/>
                <a:sym typeface="Gill Sans"/>
              </a:defRPr>
            </a:lvl4pPr>
            <a:lvl5pPr marL="0" lvl="4" indent="0" algn="r">
              <a:spcBef>
                <a:spcPts val="0"/>
              </a:spcBef>
              <a:buNone/>
              <a:defRPr sz="700" b="0" i="0" u="none" strike="noStrike" cap="none">
                <a:solidFill>
                  <a:srgbClr val="9F276A"/>
                </a:solidFill>
                <a:latin typeface="Gill Sans"/>
                <a:ea typeface="Gill Sans"/>
                <a:cs typeface="Gill Sans"/>
                <a:sym typeface="Gill Sans"/>
              </a:defRPr>
            </a:lvl5pPr>
            <a:lvl6pPr marL="0" lvl="5" indent="0" algn="r">
              <a:spcBef>
                <a:spcPts val="0"/>
              </a:spcBef>
              <a:buNone/>
              <a:defRPr sz="700" b="0" i="0" u="none" strike="noStrike" cap="none">
                <a:solidFill>
                  <a:srgbClr val="9F276A"/>
                </a:solidFill>
                <a:latin typeface="Gill Sans"/>
                <a:ea typeface="Gill Sans"/>
                <a:cs typeface="Gill Sans"/>
                <a:sym typeface="Gill Sans"/>
              </a:defRPr>
            </a:lvl6pPr>
            <a:lvl7pPr marL="0" lvl="6" indent="0" algn="r">
              <a:spcBef>
                <a:spcPts val="0"/>
              </a:spcBef>
              <a:buNone/>
              <a:defRPr sz="700" b="0" i="0" u="none" strike="noStrike" cap="none">
                <a:solidFill>
                  <a:srgbClr val="9F276A"/>
                </a:solidFill>
                <a:latin typeface="Gill Sans"/>
                <a:ea typeface="Gill Sans"/>
                <a:cs typeface="Gill Sans"/>
                <a:sym typeface="Gill Sans"/>
              </a:defRPr>
            </a:lvl7pPr>
            <a:lvl8pPr marL="0" lvl="7" indent="0" algn="r">
              <a:spcBef>
                <a:spcPts val="0"/>
              </a:spcBef>
              <a:buNone/>
              <a:defRPr sz="700" b="0" i="0" u="none" strike="noStrike" cap="none">
                <a:solidFill>
                  <a:srgbClr val="9F276A"/>
                </a:solidFill>
                <a:latin typeface="Gill Sans"/>
                <a:ea typeface="Gill Sans"/>
                <a:cs typeface="Gill Sans"/>
                <a:sym typeface="Gill Sans"/>
              </a:defRPr>
            </a:lvl8pPr>
            <a:lvl9pPr marL="0" lvl="8" indent="0" algn="r">
              <a:spcBef>
                <a:spcPts val="0"/>
              </a:spcBef>
              <a:buNone/>
              <a:defRPr sz="700" b="0" i="0" u="none" strike="noStrike" cap="none">
                <a:solidFill>
                  <a:srgbClr val="9F276A"/>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435894" y="528843"/>
            <a:ext cx="8272212" cy="892166"/>
          </a:xfrm>
          <a:prstGeom prst="rect">
            <a:avLst/>
          </a:prstGeom>
          <a:noFill/>
          <a:ln>
            <a:noFill/>
          </a:ln>
        </p:spPr>
        <p:txBody>
          <a:bodyPr spcFirstLastPara="1" wrap="square" lIns="68575" tIns="34275" rIns="68575" bIns="34275" anchor="b" anchorCtr="0">
            <a:normAutofit/>
          </a:bodyPr>
          <a:lstStyle>
            <a:lvl1pPr marR="0" lvl="0" algn="l" rtl="0">
              <a:spcBef>
                <a:spcPts val="0"/>
              </a:spcBef>
              <a:spcAft>
                <a:spcPts val="0"/>
              </a:spcAft>
              <a:buClr>
                <a:schemeClr val="lt1"/>
              </a:buClr>
              <a:buSzPts val="2100"/>
              <a:buFont typeface="Gill Sans"/>
              <a:buNone/>
              <a:defRPr sz="2100" b="0" i="0" u="none" strike="noStrike" cap="none">
                <a:solidFill>
                  <a:schemeClr val="lt1"/>
                </a:solidFill>
                <a:latin typeface="Gill Sans"/>
                <a:ea typeface="Gill Sans"/>
                <a:cs typeface="Gill Sans"/>
                <a:sym typeface="Gill Sans"/>
              </a:defRPr>
            </a:lvl1pPr>
            <a:lvl2pPr marR="0" lvl="1" algn="l" rtl="0">
              <a:spcBef>
                <a:spcPts val="0"/>
              </a:spcBef>
              <a:spcAft>
                <a:spcPts val="0"/>
              </a:spcAft>
              <a:buSzPts val="1100"/>
              <a:buNone/>
              <a:defRPr sz="1400" b="0" i="0" u="none" strike="noStrike" cap="none">
                <a:solidFill>
                  <a:schemeClr val="dk2"/>
                </a:solidFill>
              </a:defRPr>
            </a:lvl2pPr>
            <a:lvl3pPr marR="0" lvl="2" algn="l" rtl="0">
              <a:spcBef>
                <a:spcPts val="0"/>
              </a:spcBef>
              <a:spcAft>
                <a:spcPts val="0"/>
              </a:spcAft>
              <a:buSzPts val="1100"/>
              <a:buNone/>
              <a:defRPr sz="1400" b="0" i="0" u="none" strike="noStrike" cap="none">
                <a:solidFill>
                  <a:schemeClr val="dk2"/>
                </a:solidFill>
              </a:defRPr>
            </a:lvl3pPr>
            <a:lvl4pPr marR="0" lvl="3" algn="l" rtl="0">
              <a:spcBef>
                <a:spcPts val="0"/>
              </a:spcBef>
              <a:spcAft>
                <a:spcPts val="0"/>
              </a:spcAft>
              <a:buSzPts val="1100"/>
              <a:buNone/>
              <a:defRPr sz="1400" b="0" i="0" u="none" strike="noStrike" cap="none">
                <a:solidFill>
                  <a:schemeClr val="dk2"/>
                </a:solidFill>
              </a:defRPr>
            </a:lvl4pPr>
            <a:lvl5pPr marR="0" lvl="4" algn="l" rtl="0">
              <a:spcBef>
                <a:spcPts val="0"/>
              </a:spcBef>
              <a:spcAft>
                <a:spcPts val="0"/>
              </a:spcAft>
              <a:buSzPts val="1100"/>
              <a:buNone/>
              <a:defRPr sz="1400" b="0" i="0" u="none" strike="noStrike" cap="none">
                <a:solidFill>
                  <a:schemeClr val="dk2"/>
                </a:solidFill>
              </a:defRPr>
            </a:lvl5pPr>
            <a:lvl6pPr marR="0" lvl="5" algn="l" rtl="0">
              <a:spcBef>
                <a:spcPts val="0"/>
              </a:spcBef>
              <a:spcAft>
                <a:spcPts val="0"/>
              </a:spcAft>
              <a:buSzPts val="1100"/>
              <a:buNone/>
              <a:defRPr sz="1400" b="0" i="0" u="none" strike="noStrike" cap="none">
                <a:solidFill>
                  <a:schemeClr val="dk2"/>
                </a:solidFill>
              </a:defRPr>
            </a:lvl6pPr>
            <a:lvl7pPr marR="0" lvl="6" algn="l" rtl="0">
              <a:spcBef>
                <a:spcPts val="0"/>
              </a:spcBef>
              <a:spcAft>
                <a:spcPts val="0"/>
              </a:spcAft>
              <a:buSzPts val="1100"/>
              <a:buNone/>
              <a:defRPr sz="1400" b="0" i="0" u="none" strike="noStrike" cap="none">
                <a:solidFill>
                  <a:schemeClr val="dk2"/>
                </a:solidFill>
              </a:defRPr>
            </a:lvl7pPr>
            <a:lvl8pPr marR="0" lvl="7" algn="l" rtl="0">
              <a:spcBef>
                <a:spcPts val="0"/>
              </a:spcBef>
              <a:spcAft>
                <a:spcPts val="0"/>
              </a:spcAft>
              <a:buSzPts val="1100"/>
              <a:buNone/>
              <a:defRPr sz="1400" b="0" i="0" u="none" strike="noStrike" cap="none">
                <a:solidFill>
                  <a:schemeClr val="dk2"/>
                </a:solidFill>
              </a:defRPr>
            </a:lvl8pPr>
            <a:lvl9pPr marR="0" lvl="8" algn="l" rtl="0">
              <a:spcBef>
                <a:spcPts val="0"/>
              </a:spcBef>
              <a:spcAft>
                <a:spcPts val="0"/>
              </a:spcAft>
              <a:buSzPts val="1100"/>
              <a:buNone/>
              <a:defRPr sz="1400" b="0" i="0" u="none" strike="noStrike" cap="none">
                <a:solidFill>
                  <a:schemeClr val="dk2"/>
                </a:solidFill>
              </a:defRPr>
            </a:lvl9pPr>
          </a:lstStyle>
          <a:p>
            <a:endParaRPr/>
          </a:p>
        </p:txBody>
      </p:sp>
      <p:sp>
        <p:nvSpPr>
          <p:cNvPr id="58" name="Google Shape;58;p14"/>
          <p:cNvSpPr txBox="1">
            <a:spLocks noGrp="1"/>
          </p:cNvSpPr>
          <p:nvPr>
            <p:ph type="body" idx="1"/>
          </p:nvPr>
        </p:nvSpPr>
        <p:spPr>
          <a:xfrm>
            <a:off x="435894" y="1752002"/>
            <a:ext cx="8272212" cy="2642096"/>
          </a:xfrm>
          <a:prstGeom prst="rect">
            <a:avLst/>
          </a:prstGeom>
          <a:noFill/>
          <a:ln>
            <a:noFill/>
          </a:ln>
        </p:spPr>
        <p:txBody>
          <a:bodyPr spcFirstLastPara="1" wrap="square" lIns="68575" tIns="34275" rIns="68575" bIns="34275" anchor="ctr" anchorCtr="0">
            <a:normAutofit/>
          </a:bodyPr>
          <a:lstStyle>
            <a:lvl1pPr marL="457200" marR="0" lvl="0" indent="-304800" algn="l" rtl="0">
              <a:spcBef>
                <a:spcPts val="300"/>
              </a:spcBef>
              <a:spcAft>
                <a:spcPts val="0"/>
              </a:spcAft>
              <a:buClr>
                <a:schemeClr val="accent2"/>
              </a:buClr>
              <a:buSzPts val="1200"/>
              <a:buFont typeface="Noto Sans Symbols"/>
              <a:buChar char="◼"/>
              <a:defRPr sz="1400" b="0" i="0" u="none" strike="noStrike" cap="none">
                <a:solidFill>
                  <a:schemeClr val="dk2"/>
                </a:solidFill>
                <a:latin typeface="Gill Sans"/>
                <a:ea typeface="Gill Sans"/>
                <a:cs typeface="Gill Sans"/>
                <a:sym typeface="Gill Sans"/>
              </a:defRPr>
            </a:lvl1pPr>
            <a:lvl2pPr marL="914400" marR="0" lvl="1" indent="-298450" algn="l" rtl="0">
              <a:spcBef>
                <a:spcPts val="500"/>
              </a:spcBef>
              <a:spcAft>
                <a:spcPts val="0"/>
              </a:spcAft>
              <a:buClr>
                <a:schemeClr val="accent2"/>
              </a:buClr>
              <a:buSzPts val="1100"/>
              <a:buFont typeface="Noto Sans Symbols"/>
              <a:buChar char="◼"/>
              <a:defRPr sz="1200" b="0" i="0" u="none" strike="noStrike" cap="none">
                <a:solidFill>
                  <a:schemeClr val="dk2"/>
                </a:solidFill>
                <a:latin typeface="Gill Sans"/>
                <a:ea typeface="Gill Sans"/>
                <a:cs typeface="Gill Sans"/>
                <a:sym typeface="Gill Sans"/>
              </a:defRPr>
            </a:lvl2pPr>
            <a:lvl3pPr marL="1371600" marR="0" lvl="2" indent="-292100" algn="l" rtl="0">
              <a:spcBef>
                <a:spcPts val="500"/>
              </a:spcBef>
              <a:spcAft>
                <a:spcPts val="0"/>
              </a:spcAft>
              <a:buClr>
                <a:schemeClr val="accent2"/>
              </a:buClr>
              <a:buSzPts val="1000"/>
              <a:buFont typeface="Noto Sans Symbols"/>
              <a:buChar char="◼"/>
              <a:defRPr sz="1100" b="0" i="0" u="none" strike="noStrike" cap="none">
                <a:solidFill>
                  <a:schemeClr val="dk2"/>
                </a:solidFill>
                <a:latin typeface="Gill Sans"/>
                <a:ea typeface="Gill Sans"/>
                <a:cs typeface="Gill Sans"/>
                <a:sym typeface="Gill Sans"/>
              </a:defRPr>
            </a:lvl3pPr>
            <a:lvl4pPr marL="1828800" marR="0" lvl="3" indent="-279400" algn="l" rtl="0">
              <a:spcBef>
                <a:spcPts val="500"/>
              </a:spcBef>
              <a:spcAft>
                <a:spcPts val="0"/>
              </a:spcAft>
              <a:buClr>
                <a:schemeClr val="accent2"/>
              </a:buClr>
              <a:buSzPts val="800"/>
              <a:buFont typeface="Noto Sans Symbols"/>
              <a:buChar char="◼"/>
              <a:defRPr sz="900" b="0" i="0" u="none" strike="noStrike" cap="none">
                <a:solidFill>
                  <a:schemeClr val="dk2"/>
                </a:solidFill>
                <a:latin typeface="Gill Sans"/>
                <a:ea typeface="Gill Sans"/>
                <a:cs typeface="Gill Sans"/>
                <a:sym typeface="Gill Sans"/>
              </a:defRPr>
            </a:lvl4pPr>
            <a:lvl5pPr marL="2286000" marR="0" lvl="4" indent="-279400" algn="l" rtl="0">
              <a:spcBef>
                <a:spcPts val="500"/>
              </a:spcBef>
              <a:spcAft>
                <a:spcPts val="0"/>
              </a:spcAft>
              <a:buClr>
                <a:schemeClr val="accent2"/>
              </a:buClr>
              <a:buSzPts val="800"/>
              <a:buFont typeface="Noto Sans Symbols"/>
              <a:buChar char="◼"/>
              <a:defRPr sz="900" b="0" i="0" u="none" strike="noStrike" cap="none">
                <a:solidFill>
                  <a:schemeClr val="dk2"/>
                </a:solidFill>
                <a:latin typeface="Gill Sans"/>
                <a:ea typeface="Gill Sans"/>
                <a:cs typeface="Gill Sans"/>
                <a:sym typeface="Gill Sans"/>
              </a:defRPr>
            </a:lvl5pPr>
            <a:lvl6pPr marL="2743200" marR="0" lvl="5" indent="-279400" algn="l" rtl="0">
              <a:spcBef>
                <a:spcPts val="500"/>
              </a:spcBef>
              <a:spcAft>
                <a:spcPts val="0"/>
              </a:spcAft>
              <a:buClr>
                <a:schemeClr val="accent2"/>
              </a:buClr>
              <a:buSzPts val="800"/>
              <a:buFont typeface="Noto Sans Symbols"/>
              <a:buChar char="◼"/>
              <a:defRPr sz="900" b="0" i="0" u="none" strike="noStrike" cap="none">
                <a:solidFill>
                  <a:schemeClr val="dk2"/>
                </a:solidFill>
                <a:latin typeface="Gill Sans"/>
                <a:ea typeface="Gill Sans"/>
                <a:cs typeface="Gill Sans"/>
                <a:sym typeface="Gill Sans"/>
              </a:defRPr>
            </a:lvl6pPr>
            <a:lvl7pPr marL="3200400" marR="0" lvl="6" indent="-279400" algn="l" rtl="0">
              <a:spcBef>
                <a:spcPts val="500"/>
              </a:spcBef>
              <a:spcAft>
                <a:spcPts val="0"/>
              </a:spcAft>
              <a:buClr>
                <a:schemeClr val="accent2"/>
              </a:buClr>
              <a:buSzPts val="800"/>
              <a:buFont typeface="Noto Sans Symbols"/>
              <a:buChar char="◼"/>
              <a:defRPr sz="900" b="0" i="0" u="none" strike="noStrike" cap="none">
                <a:solidFill>
                  <a:schemeClr val="dk2"/>
                </a:solidFill>
                <a:latin typeface="Gill Sans"/>
                <a:ea typeface="Gill Sans"/>
                <a:cs typeface="Gill Sans"/>
                <a:sym typeface="Gill Sans"/>
              </a:defRPr>
            </a:lvl7pPr>
            <a:lvl8pPr marL="3657600" marR="0" lvl="7" indent="-279400" algn="l" rtl="0">
              <a:spcBef>
                <a:spcPts val="500"/>
              </a:spcBef>
              <a:spcAft>
                <a:spcPts val="0"/>
              </a:spcAft>
              <a:buClr>
                <a:schemeClr val="accent2"/>
              </a:buClr>
              <a:buSzPts val="800"/>
              <a:buFont typeface="Noto Sans Symbols"/>
              <a:buChar char="◼"/>
              <a:defRPr sz="900" b="0" i="0" u="none" strike="noStrike" cap="none">
                <a:solidFill>
                  <a:schemeClr val="dk2"/>
                </a:solidFill>
                <a:latin typeface="Gill Sans"/>
                <a:ea typeface="Gill Sans"/>
                <a:cs typeface="Gill Sans"/>
                <a:sym typeface="Gill Sans"/>
              </a:defRPr>
            </a:lvl8pPr>
            <a:lvl9pPr marL="4114800" marR="0" lvl="8" indent="-279400" algn="l" rtl="0">
              <a:spcBef>
                <a:spcPts val="500"/>
              </a:spcBef>
              <a:spcAft>
                <a:spcPts val="500"/>
              </a:spcAft>
              <a:buClr>
                <a:schemeClr val="accent2"/>
              </a:buClr>
              <a:buSzPts val="800"/>
              <a:buFont typeface="Noto Sans Symbols"/>
              <a:buChar char="◼"/>
              <a:defRPr sz="900" b="0" i="0" u="none" strike="noStrike" cap="none">
                <a:solidFill>
                  <a:schemeClr val="dk2"/>
                </a:solidFill>
                <a:latin typeface="Gill Sans"/>
                <a:ea typeface="Gill Sans"/>
                <a:cs typeface="Gill Sans"/>
                <a:sym typeface="Gill Sans"/>
              </a:defRPr>
            </a:lvl9pPr>
          </a:lstStyle>
          <a:p>
            <a:endParaRPr/>
          </a:p>
        </p:txBody>
      </p:sp>
      <p:sp>
        <p:nvSpPr>
          <p:cNvPr id="59" name="Google Shape;59;p14"/>
          <p:cNvSpPr txBox="1">
            <a:spLocks noGrp="1"/>
          </p:cNvSpPr>
          <p:nvPr>
            <p:ph type="dt" idx="10"/>
          </p:nvPr>
        </p:nvSpPr>
        <p:spPr>
          <a:xfrm>
            <a:off x="5704463" y="4467103"/>
            <a:ext cx="2133599" cy="273844"/>
          </a:xfrm>
          <a:prstGeom prst="rect">
            <a:avLst/>
          </a:prstGeom>
          <a:noFill/>
          <a:ln>
            <a:noFill/>
          </a:ln>
        </p:spPr>
        <p:txBody>
          <a:bodyPr spcFirstLastPara="1" wrap="square" lIns="68575" tIns="34275" rIns="68575" bIns="34275" anchor="ctr" anchorCtr="0">
            <a:noAutofit/>
          </a:bodyPr>
          <a:lstStyle>
            <a:lvl1pPr marR="0" lvl="0" algn="r" rtl="0">
              <a:spcBef>
                <a:spcPts val="0"/>
              </a:spcBef>
              <a:spcAft>
                <a:spcPts val="0"/>
              </a:spcAft>
              <a:buSzPts val="1100"/>
              <a:buNone/>
              <a:defRPr sz="700" b="0" i="0" u="none" strike="noStrike" cap="none">
                <a:solidFill>
                  <a:schemeClr val="accent2"/>
                </a:solidFill>
                <a:latin typeface="Gill Sans"/>
                <a:ea typeface="Gill Sans"/>
                <a:cs typeface="Gill Sans"/>
                <a:sym typeface="Gill Sans"/>
              </a:defRPr>
            </a:lvl1pPr>
            <a:lvl2pPr marR="0" lvl="1"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9pPr>
          </a:lstStyle>
          <a:p>
            <a:endParaRPr/>
          </a:p>
        </p:txBody>
      </p:sp>
      <p:sp>
        <p:nvSpPr>
          <p:cNvPr id="60" name="Google Shape;60;p14"/>
          <p:cNvSpPr txBox="1">
            <a:spLocks noGrp="1"/>
          </p:cNvSpPr>
          <p:nvPr>
            <p:ph type="ftr" idx="11"/>
          </p:nvPr>
        </p:nvSpPr>
        <p:spPr>
          <a:xfrm>
            <a:off x="435894" y="4463858"/>
            <a:ext cx="5187908"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700" b="0" i="0" u="none" strike="noStrike" cap="none">
                <a:solidFill>
                  <a:schemeClr val="accent2"/>
                </a:solidFill>
                <a:latin typeface="Gill Sans"/>
                <a:ea typeface="Gill Sans"/>
                <a:cs typeface="Gill Sans"/>
                <a:sym typeface="Gill Sans"/>
              </a:defRPr>
            </a:lvl1pPr>
            <a:lvl2pPr marR="0" lvl="1"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100"/>
              <a:buNone/>
              <a:defRPr sz="1400" b="0" i="0" u="none" strike="noStrike" cap="none">
                <a:solidFill>
                  <a:schemeClr val="dk1"/>
                </a:solidFill>
                <a:latin typeface="Gill Sans"/>
                <a:ea typeface="Gill Sans"/>
                <a:cs typeface="Gill Sans"/>
                <a:sym typeface="Gill Sans"/>
              </a:defRPr>
            </a:lvl9pPr>
          </a:lstStyle>
          <a:p>
            <a:endParaRPr/>
          </a:p>
        </p:txBody>
      </p:sp>
      <p:sp>
        <p:nvSpPr>
          <p:cNvPr id="61" name="Google Shape;61;p14"/>
          <p:cNvSpPr txBox="1">
            <a:spLocks noGrp="1"/>
          </p:cNvSpPr>
          <p:nvPr>
            <p:ph type="sldNum" idx="12"/>
          </p:nvPr>
        </p:nvSpPr>
        <p:spPr>
          <a:xfrm>
            <a:off x="7918725" y="4467103"/>
            <a:ext cx="789382"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700" b="0" i="0" u="none" strike="noStrike" cap="none">
                <a:solidFill>
                  <a:schemeClr val="accent2"/>
                </a:solidFill>
                <a:latin typeface="Gill Sans"/>
                <a:ea typeface="Gill Sans"/>
                <a:cs typeface="Gill Sans"/>
                <a:sym typeface="Gill Sans"/>
              </a:defRPr>
            </a:lvl1pPr>
            <a:lvl2pPr marL="0" marR="0" lvl="1" indent="0" algn="r" rtl="0">
              <a:spcBef>
                <a:spcPts val="0"/>
              </a:spcBef>
              <a:buNone/>
              <a:defRPr sz="700" b="0" i="0" u="none" strike="noStrike" cap="none">
                <a:solidFill>
                  <a:schemeClr val="accent2"/>
                </a:solidFill>
                <a:latin typeface="Gill Sans"/>
                <a:ea typeface="Gill Sans"/>
                <a:cs typeface="Gill Sans"/>
                <a:sym typeface="Gill Sans"/>
              </a:defRPr>
            </a:lvl2pPr>
            <a:lvl3pPr marL="0" marR="0" lvl="2" indent="0" algn="r" rtl="0">
              <a:spcBef>
                <a:spcPts val="0"/>
              </a:spcBef>
              <a:buNone/>
              <a:defRPr sz="700" b="0" i="0" u="none" strike="noStrike" cap="none">
                <a:solidFill>
                  <a:schemeClr val="accent2"/>
                </a:solidFill>
                <a:latin typeface="Gill Sans"/>
                <a:ea typeface="Gill Sans"/>
                <a:cs typeface="Gill Sans"/>
                <a:sym typeface="Gill Sans"/>
              </a:defRPr>
            </a:lvl3pPr>
            <a:lvl4pPr marL="0" marR="0" lvl="3" indent="0" algn="r" rtl="0">
              <a:spcBef>
                <a:spcPts val="0"/>
              </a:spcBef>
              <a:buNone/>
              <a:defRPr sz="700" b="0" i="0" u="none" strike="noStrike" cap="none">
                <a:solidFill>
                  <a:schemeClr val="accent2"/>
                </a:solidFill>
                <a:latin typeface="Gill Sans"/>
                <a:ea typeface="Gill Sans"/>
                <a:cs typeface="Gill Sans"/>
                <a:sym typeface="Gill Sans"/>
              </a:defRPr>
            </a:lvl4pPr>
            <a:lvl5pPr marL="0" marR="0" lvl="4" indent="0" algn="r" rtl="0">
              <a:spcBef>
                <a:spcPts val="0"/>
              </a:spcBef>
              <a:buNone/>
              <a:defRPr sz="700" b="0" i="0" u="none" strike="noStrike" cap="none">
                <a:solidFill>
                  <a:schemeClr val="accent2"/>
                </a:solidFill>
                <a:latin typeface="Gill Sans"/>
                <a:ea typeface="Gill Sans"/>
                <a:cs typeface="Gill Sans"/>
                <a:sym typeface="Gill Sans"/>
              </a:defRPr>
            </a:lvl5pPr>
            <a:lvl6pPr marL="0" marR="0" lvl="5" indent="0" algn="r" rtl="0">
              <a:spcBef>
                <a:spcPts val="0"/>
              </a:spcBef>
              <a:buNone/>
              <a:defRPr sz="700" b="0" i="0" u="none" strike="noStrike" cap="none">
                <a:solidFill>
                  <a:schemeClr val="accent2"/>
                </a:solidFill>
                <a:latin typeface="Gill Sans"/>
                <a:ea typeface="Gill Sans"/>
                <a:cs typeface="Gill Sans"/>
                <a:sym typeface="Gill Sans"/>
              </a:defRPr>
            </a:lvl6pPr>
            <a:lvl7pPr marL="0" marR="0" lvl="6" indent="0" algn="r" rtl="0">
              <a:spcBef>
                <a:spcPts val="0"/>
              </a:spcBef>
              <a:buNone/>
              <a:defRPr sz="700" b="0" i="0" u="none" strike="noStrike" cap="none">
                <a:solidFill>
                  <a:schemeClr val="accent2"/>
                </a:solidFill>
                <a:latin typeface="Gill Sans"/>
                <a:ea typeface="Gill Sans"/>
                <a:cs typeface="Gill Sans"/>
                <a:sym typeface="Gill Sans"/>
              </a:defRPr>
            </a:lvl7pPr>
            <a:lvl8pPr marL="0" marR="0" lvl="7" indent="0" algn="r" rtl="0">
              <a:spcBef>
                <a:spcPts val="0"/>
              </a:spcBef>
              <a:buNone/>
              <a:defRPr sz="700" b="0" i="0" u="none" strike="noStrike" cap="none">
                <a:solidFill>
                  <a:schemeClr val="accent2"/>
                </a:solidFill>
                <a:latin typeface="Gill Sans"/>
                <a:ea typeface="Gill Sans"/>
                <a:cs typeface="Gill Sans"/>
                <a:sym typeface="Gill Sans"/>
              </a:defRPr>
            </a:lvl8pPr>
            <a:lvl9pPr marL="0" marR="0" lvl="8" indent="0" algn="r" rtl="0">
              <a:spcBef>
                <a:spcPts val="0"/>
              </a:spcBef>
              <a:buNone/>
              <a:defRPr sz="7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a:p>
        </p:txBody>
      </p:sp>
      <p:sp>
        <p:nvSpPr>
          <p:cNvPr id="62" name="Google Shape;62;p14"/>
          <p:cNvSpPr/>
          <p:nvPr/>
        </p:nvSpPr>
        <p:spPr>
          <a:xfrm>
            <a:off x="334900" y="342900"/>
            <a:ext cx="2777490" cy="71248"/>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3" name="Google Shape;63;p14"/>
          <p:cNvSpPr/>
          <p:nvPr/>
        </p:nvSpPr>
        <p:spPr>
          <a:xfrm>
            <a:off x="6031610" y="340232"/>
            <a:ext cx="2777490" cy="73915"/>
          </a:xfrm>
          <a:prstGeom prst="rect">
            <a:avLst/>
          </a:pr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4" name="Google Shape;64;p14"/>
          <p:cNvSpPr/>
          <p:nvPr/>
        </p:nvSpPr>
        <p:spPr>
          <a:xfrm>
            <a:off x="3181373" y="342900"/>
            <a:ext cx="2777490" cy="6858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6"/>
          <p:cNvSpPr txBox="1">
            <a:spLocks noGrp="1"/>
          </p:cNvSpPr>
          <p:nvPr>
            <p:ph type="ctrTitle"/>
          </p:nvPr>
        </p:nvSpPr>
        <p:spPr>
          <a:xfrm>
            <a:off x="435893" y="765323"/>
            <a:ext cx="8245162" cy="1106260"/>
          </a:xfrm>
          <a:prstGeom prst="rect">
            <a:avLst/>
          </a:prstGeom>
          <a:noFill/>
          <a:ln>
            <a:noFill/>
          </a:ln>
        </p:spPr>
        <p:txBody>
          <a:bodyPr spcFirstLastPara="1" wrap="square" lIns="68575" tIns="34275" rIns="68575" bIns="34275" anchor="b" anchorCtr="0">
            <a:normAutofit/>
          </a:bodyPr>
          <a:lstStyle/>
          <a:p>
            <a:pPr marL="0" lvl="0" indent="0" algn="ctr" rtl="0">
              <a:spcBef>
                <a:spcPts val="0"/>
              </a:spcBef>
              <a:spcAft>
                <a:spcPts val="0"/>
              </a:spcAft>
              <a:buClr>
                <a:schemeClr val="accent1"/>
              </a:buClr>
              <a:buSzPts val="3300"/>
              <a:buFont typeface="Gill Sans"/>
              <a:buNone/>
            </a:pPr>
            <a:r>
              <a:rPr lang="en" sz="3300" b="1"/>
              <a:t>PLYMOUTH PUBLIC SCHOOLS</a:t>
            </a:r>
            <a:br>
              <a:rPr lang="en" sz="3300" b="1"/>
            </a:br>
            <a:r>
              <a:rPr lang="en" sz="3300" b="1"/>
              <a:t>STUDENT OPPORTUNITY ACT</a:t>
            </a:r>
            <a:endParaRPr sz="3300" b="1"/>
          </a:p>
        </p:txBody>
      </p:sp>
      <p:sp>
        <p:nvSpPr>
          <p:cNvPr id="148" name="Google Shape;148;p26"/>
          <p:cNvSpPr txBox="1">
            <a:spLocks noGrp="1"/>
          </p:cNvSpPr>
          <p:nvPr>
            <p:ph type="subTitle" idx="1"/>
          </p:nvPr>
        </p:nvSpPr>
        <p:spPr>
          <a:xfrm>
            <a:off x="1236275" y="1871575"/>
            <a:ext cx="6550500" cy="4428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SzPts val="1900"/>
              <a:buNone/>
            </a:pPr>
            <a:r>
              <a:rPr lang="en" sz="2100">
                <a:latin typeface="Calibri"/>
                <a:ea typeface="Calibri"/>
                <a:cs typeface="Calibri"/>
                <a:sym typeface="Calibri"/>
              </a:rPr>
              <a:t>SPRING, 2024</a:t>
            </a:r>
            <a:endParaRPr>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7"/>
          <p:cNvSpPr txBox="1">
            <a:spLocks noGrp="1"/>
          </p:cNvSpPr>
          <p:nvPr>
            <p:ph type="title"/>
          </p:nvPr>
        </p:nvSpPr>
        <p:spPr>
          <a:xfrm>
            <a:off x="435894" y="526617"/>
            <a:ext cx="8272212" cy="760350"/>
          </a:xfrm>
          <a:prstGeom prst="rect">
            <a:avLst/>
          </a:prstGeom>
          <a:noFill/>
          <a:ln>
            <a:noFill/>
          </a:ln>
        </p:spPr>
        <p:txBody>
          <a:bodyPr spcFirstLastPara="1" wrap="square" lIns="68575" tIns="34275" rIns="68575" bIns="34275" anchor="b" anchorCtr="0">
            <a:noAutofit/>
          </a:bodyPr>
          <a:lstStyle/>
          <a:p>
            <a:pPr marL="0" lvl="0" indent="0" algn="l" rtl="0">
              <a:spcBef>
                <a:spcPts val="0"/>
              </a:spcBef>
              <a:spcAft>
                <a:spcPts val="0"/>
              </a:spcAft>
              <a:buClr>
                <a:schemeClr val="lt1"/>
              </a:buClr>
              <a:buSzPts val="2400"/>
              <a:buFont typeface="Calibri"/>
              <a:buNone/>
            </a:pPr>
            <a:r>
              <a:rPr lang="en" sz="2200" b="1" i="0" u="none" strike="noStrike"/>
              <a:t>STUDENT OPPORTUNITY ACT</a:t>
            </a:r>
            <a:r>
              <a:rPr lang="en" sz="2200" b="1"/>
              <a:t> </a:t>
            </a:r>
            <a:r>
              <a:rPr lang="en" sz="2200" b="1" i="0" u="none" strike="noStrike"/>
              <a:t>BACKGROUND:</a:t>
            </a:r>
            <a:br>
              <a:rPr lang="en" sz="2200" b="1"/>
            </a:br>
            <a:endParaRPr sz="2200"/>
          </a:p>
        </p:txBody>
      </p:sp>
      <p:sp>
        <p:nvSpPr>
          <p:cNvPr id="154" name="Google Shape;154;p27"/>
          <p:cNvSpPr txBox="1">
            <a:spLocks noGrp="1"/>
          </p:cNvSpPr>
          <p:nvPr>
            <p:ph type="body" idx="1"/>
          </p:nvPr>
        </p:nvSpPr>
        <p:spPr>
          <a:xfrm>
            <a:off x="435894" y="1478478"/>
            <a:ext cx="8272211" cy="3562598"/>
          </a:xfrm>
          <a:prstGeom prst="rect">
            <a:avLst/>
          </a:prstGeom>
          <a:noFill/>
          <a:ln>
            <a:noFill/>
          </a:ln>
        </p:spPr>
        <p:txBody>
          <a:bodyPr spcFirstLastPara="1" wrap="square" lIns="68575" tIns="34275" rIns="68575" bIns="34275" anchor="ctr" anchorCtr="0">
            <a:noAutofit/>
          </a:bodyPr>
          <a:lstStyle/>
          <a:p>
            <a:pPr marL="114300" marR="186570" lvl="0" indent="0" algn="l" rtl="0">
              <a:spcBef>
                <a:spcPts val="0"/>
              </a:spcBef>
              <a:spcAft>
                <a:spcPts val="0"/>
              </a:spcAft>
              <a:buSzPts val="2200"/>
              <a:buNone/>
            </a:pPr>
            <a:r>
              <a:rPr lang="en" sz="2400" i="0" u="none" strike="noStrike">
                <a:solidFill>
                  <a:srgbClr val="000000"/>
                </a:solidFill>
              </a:rPr>
              <a:t>The Student Opportunity Act (SOA) was enacted in 2019, injecting new funding into the Commonwealth’s educational system, with a focus on providing funding to districts serving students with the greatest needs. The law also included a critical provision that requires every district to set clear targets for improving disparities in achievement among student groups and develop a three-year plan to implement evidence-based strategies to meet their targets. </a:t>
            </a:r>
            <a:br>
              <a:rPr lang="en" sz="2400"/>
            </a:b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435895" y="3520042"/>
            <a:ext cx="8272200" cy="4251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endParaRPr/>
          </a:p>
        </p:txBody>
      </p:sp>
      <p:sp>
        <p:nvSpPr>
          <p:cNvPr id="160" name="Google Shape;160;p28"/>
          <p:cNvSpPr txBox="1">
            <a:spLocks noGrp="1"/>
          </p:cNvSpPr>
          <p:nvPr>
            <p:ph type="body" idx="1"/>
          </p:nvPr>
        </p:nvSpPr>
        <p:spPr>
          <a:xfrm>
            <a:off x="435894" y="3945095"/>
            <a:ext cx="8272200" cy="449100"/>
          </a:xfrm>
          <a:prstGeom prst="rect">
            <a:avLst/>
          </a:prstGeom>
        </p:spPr>
        <p:txBody>
          <a:bodyPr spcFirstLastPara="1" wrap="square" lIns="68575" tIns="34275" rIns="68575" bIns="34275" anchor="ctr" anchorCtr="0">
            <a:normAutofit/>
          </a:bodyPr>
          <a:lstStyle/>
          <a:p>
            <a:pPr marL="0" lvl="0" indent="0" algn="l" rtl="0">
              <a:spcBef>
                <a:spcPts val="200"/>
              </a:spcBef>
              <a:spcAft>
                <a:spcPts val="500"/>
              </a:spcAft>
              <a:buNone/>
            </a:pPr>
            <a:endParaRPr/>
          </a:p>
        </p:txBody>
      </p:sp>
      <p:sp>
        <p:nvSpPr>
          <p:cNvPr id="161" name="Google Shape;161;p28"/>
          <p:cNvSpPr>
            <a:spLocks noGrp="1"/>
          </p:cNvSpPr>
          <p:nvPr>
            <p:ph type="pic" idx="2"/>
          </p:nvPr>
        </p:nvSpPr>
        <p:spPr>
          <a:xfrm>
            <a:off x="335863" y="449794"/>
            <a:ext cx="8468100" cy="2667900"/>
          </a:xfrm>
          <a:prstGeom prst="rect">
            <a:avLst/>
          </a:prstGeom>
        </p:spPr>
        <p:txBody>
          <a:bodyPr/>
          <a:lstStyle/>
          <a:p>
            <a:endParaRPr lang="en-US"/>
          </a:p>
        </p:txBody>
      </p:sp>
      <p:pic>
        <p:nvPicPr>
          <p:cNvPr id="162" name="Google Shape;162;p28"/>
          <p:cNvPicPr preferRelativeResize="0"/>
          <p:nvPr/>
        </p:nvPicPr>
        <p:blipFill>
          <a:blip r:embed="rId3">
            <a:alphaModFix/>
          </a:blip>
          <a:stretch>
            <a:fillRect/>
          </a:stretch>
        </p:blipFill>
        <p:spPr>
          <a:xfrm>
            <a:off x="118850" y="305700"/>
            <a:ext cx="8906301" cy="4532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9"/>
          <p:cNvSpPr txBox="1">
            <a:spLocks noGrp="1"/>
          </p:cNvSpPr>
          <p:nvPr>
            <p:ph type="title"/>
          </p:nvPr>
        </p:nvSpPr>
        <p:spPr>
          <a:xfrm>
            <a:off x="435894" y="503567"/>
            <a:ext cx="8272200" cy="7602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Clr>
                <a:schemeClr val="lt1"/>
              </a:buClr>
              <a:buSzPts val="2100"/>
              <a:buFont typeface="Gill Sans"/>
              <a:buNone/>
            </a:pPr>
            <a:r>
              <a:rPr lang="en" sz="2200" b="1"/>
              <a:t>IDENTIFIED GROUPS WITH GREATEST NEED: </a:t>
            </a:r>
            <a:endParaRPr sz="2200" b="1"/>
          </a:p>
        </p:txBody>
      </p:sp>
      <p:sp>
        <p:nvSpPr>
          <p:cNvPr id="168" name="Google Shape;168;p29"/>
          <p:cNvSpPr txBox="1">
            <a:spLocks noGrp="1"/>
          </p:cNvSpPr>
          <p:nvPr>
            <p:ph type="body" idx="1"/>
          </p:nvPr>
        </p:nvSpPr>
        <p:spPr>
          <a:xfrm>
            <a:off x="435900" y="1392900"/>
            <a:ext cx="8272200" cy="34695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endParaRPr sz="1800">
              <a:solidFill>
                <a:schemeClr val="dk1"/>
              </a:solidFill>
              <a:highlight>
                <a:srgbClr val="FCFCFC"/>
              </a:highlight>
              <a:latin typeface="Calibri"/>
              <a:ea typeface="Calibri"/>
              <a:cs typeface="Calibri"/>
              <a:sym typeface="Calibri"/>
            </a:endParaRPr>
          </a:p>
          <a:p>
            <a:pPr marL="0" lvl="0" indent="0" algn="l" rtl="0">
              <a:spcBef>
                <a:spcPts val="0"/>
              </a:spcBef>
              <a:spcAft>
                <a:spcPts val="0"/>
              </a:spcAft>
              <a:buNone/>
            </a:pPr>
            <a:endParaRPr sz="1800">
              <a:solidFill>
                <a:schemeClr val="dk1"/>
              </a:solidFill>
              <a:highlight>
                <a:srgbClr val="FCFCFC"/>
              </a:highlight>
              <a:latin typeface="Calibri"/>
              <a:ea typeface="Calibri"/>
              <a:cs typeface="Calibri"/>
              <a:sym typeface="Calibri"/>
            </a:endParaRPr>
          </a:p>
          <a:p>
            <a:pPr marL="457200" lvl="0"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English Language Learners </a:t>
            </a:r>
            <a:endParaRPr sz="2200">
              <a:solidFill>
                <a:schemeClr val="dk1"/>
              </a:solidFill>
              <a:highlight>
                <a:srgbClr val="FCFCFC"/>
              </a:highlight>
            </a:endParaRPr>
          </a:p>
          <a:p>
            <a:pPr marL="914400" lvl="1"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Chronic Absenteeism </a:t>
            </a:r>
            <a:endParaRPr sz="2200">
              <a:solidFill>
                <a:schemeClr val="dk1"/>
              </a:solidFill>
              <a:highlight>
                <a:srgbClr val="FCFCFC"/>
              </a:highlight>
            </a:endParaRPr>
          </a:p>
          <a:p>
            <a:pPr marL="914400" lvl="1"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Ninth Graders Passing</a:t>
            </a:r>
            <a:endParaRPr sz="2200">
              <a:solidFill>
                <a:schemeClr val="dk1"/>
              </a:solidFill>
              <a:highlight>
                <a:srgbClr val="FCFCFC"/>
              </a:highlight>
            </a:endParaRPr>
          </a:p>
          <a:p>
            <a:pPr marL="914400" lvl="1"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Dropout Rate </a:t>
            </a:r>
            <a:endParaRPr sz="2200">
              <a:solidFill>
                <a:schemeClr val="dk1"/>
              </a:solidFill>
              <a:highlight>
                <a:srgbClr val="FCFCFC"/>
              </a:highlight>
            </a:endParaRPr>
          </a:p>
          <a:p>
            <a:pPr marL="914400" lvl="1"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5 year Graduation Rate</a:t>
            </a:r>
            <a:endParaRPr sz="2200">
              <a:solidFill>
                <a:schemeClr val="dk1"/>
              </a:solidFill>
              <a:highlight>
                <a:srgbClr val="FCFCFC"/>
              </a:highlight>
            </a:endParaRPr>
          </a:p>
          <a:p>
            <a:pPr marL="457200" lvl="0" indent="0" algn="l" rtl="0">
              <a:spcBef>
                <a:spcPts val="0"/>
              </a:spcBef>
              <a:spcAft>
                <a:spcPts val="0"/>
              </a:spcAft>
              <a:buNone/>
            </a:pPr>
            <a:endParaRPr sz="2200">
              <a:solidFill>
                <a:schemeClr val="dk1"/>
              </a:solidFill>
              <a:highlight>
                <a:srgbClr val="FCFCFC"/>
              </a:highlight>
            </a:endParaRPr>
          </a:p>
          <a:p>
            <a:pPr marL="457200" lvl="0"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Students with Disabilities</a:t>
            </a:r>
            <a:endParaRPr sz="2200">
              <a:solidFill>
                <a:schemeClr val="dk1"/>
              </a:solidFill>
              <a:highlight>
                <a:srgbClr val="FCFCFC"/>
              </a:highlight>
            </a:endParaRPr>
          </a:p>
          <a:p>
            <a:pPr marL="914400" lvl="1"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Out of School Suspension Rates </a:t>
            </a:r>
            <a:endParaRPr sz="2200">
              <a:solidFill>
                <a:schemeClr val="dk1"/>
              </a:solidFill>
              <a:highlight>
                <a:srgbClr val="FCFCFC"/>
              </a:highlight>
            </a:endParaRPr>
          </a:p>
          <a:p>
            <a:pPr marL="457200" lvl="0" indent="0" algn="l" rtl="0">
              <a:spcBef>
                <a:spcPts val="0"/>
              </a:spcBef>
              <a:spcAft>
                <a:spcPts val="0"/>
              </a:spcAft>
              <a:buNone/>
            </a:pPr>
            <a:endParaRPr sz="2200">
              <a:solidFill>
                <a:schemeClr val="dk1"/>
              </a:solidFill>
              <a:highlight>
                <a:srgbClr val="FCFCFC"/>
              </a:highlight>
            </a:endParaRPr>
          </a:p>
          <a:p>
            <a:pPr marL="0" lvl="0" indent="0" algn="l" rtl="0">
              <a:spcBef>
                <a:spcPts val="0"/>
              </a:spcBef>
              <a:spcAft>
                <a:spcPts val="0"/>
              </a:spcAft>
              <a:buNone/>
            </a:pPr>
            <a:endParaRPr sz="1800">
              <a:solidFill>
                <a:schemeClr val="dk1"/>
              </a:solidFill>
              <a:highlight>
                <a:srgbClr val="FCFCFC"/>
              </a:highlight>
              <a:latin typeface="Calibri"/>
              <a:ea typeface="Calibri"/>
              <a:cs typeface="Calibri"/>
              <a:sym typeface="Calibri"/>
            </a:endParaRPr>
          </a:p>
          <a:p>
            <a:pPr marL="457200" lvl="0" indent="0" algn="l" rtl="0">
              <a:spcBef>
                <a:spcPts val="0"/>
              </a:spcBef>
              <a:spcAft>
                <a:spcPts val="0"/>
              </a:spcAft>
              <a:buNone/>
            </a:pPr>
            <a:endParaRPr sz="1800">
              <a:solidFill>
                <a:schemeClr val="dk1"/>
              </a:solidFill>
              <a:highlight>
                <a:srgbClr val="FCFCFC"/>
              </a:highlight>
              <a:latin typeface="Calibri"/>
              <a:ea typeface="Calibri"/>
              <a:cs typeface="Calibri"/>
              <a:sym typeface="Calibri"/>
            </a:endParaRPr>
          </a:p>
          <a:p>
            <a:pPr marL="457200" lvl="0" indent="0" algn="l" rtl="0">
              <a:spcBef>
                <a:spcPts val="0"/>
              </a:spcBef>
              <a:spcAft>
                <a:spcPts val="0"/>
              </a:spcAft>
              <a:buNone/>
            </a:pPr>
            <a:endParaRPr sz="18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a:spLocks noGrp="1"/>
          </p:cNvSpPr>
          <p:nvPr>
            <p:ph type="title"/>
          </p:nvPr>
        </p:nvSpPr>
        <p:spPr>
          <a:xfrm>
            <a:off x="435900" y="526621"/>
            <a:ext cx="8272200" cy="362700"/>
          </a:xfrm>
          <a:prstGeom prst="rect">
            <a:avLst/>
          </a:prstGeom>
          <a:noFill/>
          <a:ln>
            <a:noFill/>
          </a:ln>
        </p:spPr>
        <p:txBody>
          <a:bodyPr spcFirstLastPara="1" wrap="square" lIns="68575" tIns="34275" rIns="68575" bIns="34275" anchor="b" anchorCtr="0">
            <a:noAutofit/>
          </a:bodyPr>
          <a:lstStyle/>
          <a:p>
            <a:pPr marL="0" lvl="0" indent="0" algn="l" rtl="0">
              <a:spcBef>
                <a:spcPts val="0"/>
              </a:spcBef>
              <a:spcAft>
                <a:spcPts val="0"/>
              </a:spcAft>
              <a:buClr>
                <a:schemeClr val="lt1"/>
              </a:buClr>
              <a:buSzPts val="2100"/>
              <a:buFont typeface="Gill Sans"/>
              <a:buNone/>
            </a:pPr>
            <a:r>
              <a:rPr lang="en" sz="2200" b="1"/>
              <a:t>IDENTIFIED GROUPS WITH GREATEST NEED: </a:t>
            </a:r>
            <a:endParaRPr sz="2200" b="1"/>
          </a:p>
        </p:txBody>
      </p:sp>
      <p:sp>
        <p:nvSpPr>
          <p:cNvPr id="174" name="Google Shape;174;p30"/>
          <p:cNvSpPr txBox="1">
            <a:spLocks noGrp="1"/>
          </p:cNvSpPr>
          <p:nvPr>
            <p:ph type="body" idx="1"/>
          </p:nvPr>
        </p:nvSpPr>
        <p:spPr>
          <a:xfrm>
            <a:off x="435900" y="1492300"/>
            <a:ext cx="8272200" cy="3286800"/>
          </a:xfrm>
          <a:prstGeom prst="rect">
            <a:avLst/>
          </a:prstGeom>
          <a:noFill/>
          <a:ln>
            <a:noFill/>
          </a:ln>
        </p:spPr>
        <p:txBody>
          <a:bodyPr spcFirstLastPara="1" wrap="square" lIns="68575" tIns="34275" rIns="68575" bIns="34275" anchor="ctr" anchorCtr="0">
            <a:noAutofit/>
          </a:bodyPr>
          <a:lstStyle/>
          <a:p>
            <a:pPr marL="457200" lvl="0"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African American/Black</a:t>
            </a:r>
            <a:endParaRPr sz="2200">
              <a:solidFill>
                <a:schemeClr val="dk1"/>
              </a:solidFill>
              <a:highlight>
                <a:srgbClr val="FCFCFC"/>
              </a:highlight>
            </a:endParaRPr>
          </a:p>
          <a:p>
            <a:pPr marL="914400" lvl="1"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Out of School Suspension </a:t>
            </a:r>
            <a:endParaRPr sz="2200">
              <a:solidFill>
                <a:schemeClr val="dk1"/>
              </a:solidFill>
              <a:highlight>
                <a:srgbClr val="FCFCFC"/>
              </a:highlight>
            </a:endParaRPr>
          </a:p>
          <a:p>
            <a:pPr marL="457200" lvl="0"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American Indian/Alaskan Native</a:t>
            </a:r>
            <a:endParaRPr sz="2200">
              <a:solidFill>
                <a:schemeClr val="dk1"/>
              </a:solidFill>
              <a:highlight>
                <a:srgbClr val="FCFCFC"/>
              </a:highlight>
            </a:endParaRPr>
          </a:p>
          <a:p>
            <a:pPr marL="914400" lvl="1"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Chronic Absenteeism</a:t>
            </a:r>
            <a:endParaRPr sz="2200">
              <a:solidFill>
                <a:schemeClr val="dk1"/>
              </a:solidFill>
              <a:highlight>
                <a:srgbClr val="FCFCFC"/>
              </a:highlight>
            </a:endParaRPr>
          </a:p>
          <a:p>
            <a:pPr marL="914400" lvl="1"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Pathway Enrollment </a:t>
            </a:r>
            <a:endParaRPr sz="2200">
              <a:solidFill>
                <a:schemeClr val="dk1"/>
              </a:solidFill>
              <a:highlight>
                <a:srgbClr val="FCFCFC"/>
              </a:highlight>
            </a:endParaRPr>
          </a:p>
          <a:p>
            <a:pPr marL="457200" lvl="0"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Hispanic/Latino</a:t>
            </a:r>
            <a:endParaRPr sz="2200">
              <a:solidFill>
                <a:schemeClr val="dk1"/>
              </a:solidFill>
              <a:highlight>
                <a:srgbClr val="FCFCFC"/>
              </a:highlight>
            </a:endParaRPr>
          </a:p>
          <a:p>
            <a:pPr marL="914400" lvl="1"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Ninth Graders Passing Percentage </a:t>
            </a:r>
            <a:endParaRPr sz="2200">
              <a:solidFill>
                <a:schemeClr val="dk1"/>
              </a:solidFill>
              <a:highlight>
                <a:srgbClr val="FCFCFC"/>
              </a:highlight>
            </a:endParaRPr>
          </a:p>
          <a:p>
            <a:pPr marL="914400" lvl="1"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Dropout Percentage, </a:t>
            </a:r>
            <a:endParaRPr sz="2200">
              <a:solidFill>
                <a:schemeClr val="dk1"/>
              </a:solidFill>
              <a:highlight>
                <a:srgbClr val="FCFCFC"/>
              </a:highlight>
            </a:endParaRPr>
          </a:p>
          <a:p>
            <a:pPr marL="914400" lvl="1"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5-year Graduation Rate</a:t>
            </a:r>
            <a:endParaRPr sz="2200">
              <a:solidFill>
                <a:schemeClr val="dk1"/>
              </a:solidFill>
              <a:highlight>
                <a:srgbClr val="FCFCFC"/>
              </a:highlight>
            </a:endParaRPr>
          </a:p>
          <a:p>
            <a:pPr marL="457200" lvl="0"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Native Hawaiian/Pacific Islander</a:t>
            </a:r>
            <a:endParaRPr sz="2200">
              <a:solidFill>
                <a:schemeClr val="dk1"/>
              </a:solidFill>
              <a:highlight>
                <a:srgbClr val="FCFCFC"/>
              </a:highlight>
            </a:endParaRPr>
          </a:p>
          <a:p>
            <a:pPr marL="914400" lvl="1"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Chronic Absenteeism</a:t>
            </a:r>
            <a:endParaRPr sz="2200">
              <a:solidFill>
                <a:schemeClr val="dk1"/>
              </a:solidFill>
              <a:highlight>
                <a:srgbClr val="FCFCFC"/>
              </a:highlight>
            </a:endParaRPr>
          </a:p>
          <a:p>
            <a:pPr marL="914400" lvl="1" indent="-368300" algn="l" rtl="0">
              <a:lnSpc>
                <a:spcPct val="80000"/>
              </a:lnSpc>
              <a:spcBef>
                <a:spcPts val="0"/>
              </a:spcBef>
              <a:spcAft>
                <a:spcPts val="0"/>
              </a:spcAft>
              <a:buClr>
                <a:schemeClr val="dk1"/>
              </a:buClr>
              <a:buSzPts val="2200"/>
              <a:buFont typeface="Gill Sans"/>
              <a:buChar char="○"/>
            </a:pPr>
            <a:r>
              <a:rPr lang="en" sz="2200">
                <a:solidFill>
                  <a:schemeClr val="dk1"/>
                </a:solidFill>
                <a:highlight>
                  <a:srgbClr val="FCFCFC"/>
                </a:highlight>
              </a:rPr>
              <a:t>Pathway Enrollment </a:t>
            </a:r>
            <a:endParaRPr sz="2200">
              <a:solidFill>
                <a:schemeClr val="dk1"/>
              </a:solidFill>
              <a:highlight>
                <a:srgbClr val="FCFCFC"/>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1"/>
          <p:cNvSpPr txBox="1">
            <a:spLocks noGrp="1"/>
          </p:cNvSpPr>
          <p:nvPr>
            <p:ph type="title"/>
          </p:nvPr>
        </p:nvSpPr>
        <p:spPr>
          <a:xfrm>
            <a:off x="435894" y="126717"/>
            <a:ext cx="8272200" cy="760200"/>
          </a:xfrm>
          <a:prstGeom prst="rect">
            <a:avLst/>
          </a:prstGeom>
          <a:noFill/>
          <a:ln>
            <a:noFill/>
          </a:ln>
        </p:spPr>
        <p:txBody>
          <a:bodyPr spcFirstLastPara="1" wrap="square" lIns="68575" tIns="34275" rIns="68575" bIns="34275" anchor="b" anchorCtr="0">
            <a:normAutofit/>
          </a:bodyPr>
          <a:lstStyle/>
          <a:p>
            <a:pPr marL="0" lvl="0" indent="0" algn="l" rtl="0">
              <a:spcBef>
                <a:spcPts val="0"/>
              </a:spcBef>
              <a:spcAft>
                <a:spcPts val="0"/>
              </a:spcAft>
              <a:buClr>
                <a:schemeClr val="lt1"/>
              </a:buClr>
              <a:buSzPts val="2100"/>
              <a:buFont typeface="Gill Sans"/>
              <a:buNone/>
            </a:pPr>
            <a:r>
              <a:rPr lang="en" sz="2200" b="1"/>
              <a:t>IDENTIFIED GROUPS WITH GREATEST NEED: </a:t>
            </a:r>
            <a:endParaRPr sz="2200" b="1"/>
          </a:p>
        </p:txBody>
      </p:sp>
      <p:sp>
        <p:nvSpPr>
          <p:cNvPr id="180" name="Google Shape;180;p31"/>
          <p:cNvSpPr txBox="1">
            <a:spLocks noGrp="1"/>
          </p:cNvSpPr>
          <p:nvPr>
            <p:ph type="body" idx="1"/>
          </p:nvPr>
        </p:nvSpPr>
        <p:spPr>
          <a:xfrm>
            <a:off x="435900" y="1635374"/>
            <a:ext cx="8272200" cy="1904400"/>
          </a:xfrm>
          <a:prstGeom prst="rect">
            <a:avLst/>
          </a:prstGeom>
          <a:noFill/>
          <a:ln>
            <a:noFill/>
          </a:ln>
        </p:spPr>
        <p:txBody>
          <a:bodyPr spcFirstLastPara="1" wrap="square" lIns="68575" tIns="34275" rIns="68575" bIns="34275" anchor="ctr" anchorCtr="0">
            <a:normAutofit/>
          </a:bodyPr>
          <a:lstStyle/>
          <a:p>
            <a:pPr marL="457200" lvl="0"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ELA MCAS (Student Growth Percentile)</a:t>
            </a:r>
            <a:endParaRPr sz="2200">
              <a:solidFill>
                <a:schemeClr val="dk1"/>
              </a:solidFill>
              <a:highlight>
                <a:srgbClr val="FCFCFC"/>
              </a:highlight>
            </a:endParaRPr>
          </a:p>
          <a:p>
            <a:pPr marL="914400" lvl="1"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Students with Disabilities in Grade 10</a:t>
            </a:r>
            <a:endParaRPr sz="2200">
              <a:solidFill>
                <a:schemeClr val="dk1"/>
              </a:solidFill>
              <a:highlight>
                <a:srgbClr val="FCFCFC"/>
              </a:highlight>
            </a:endParaRPr>
          </a:p>
          <a:p>
            <a:pPr marL="457200" lvl="0"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MATH MCAS</a:t>
            </a:r>
            <a:endParaRPr sz="2200">
              <a:solidFill>
                <a:schemeClr val="dk1"/>
              </a:solidFill>
              <a:highlight>
                <a:srgbClr val="FCFCFC"/>
              </a:highlight>
            </a:endParaRPr>
          </a:p>
          <a:p>
            <a:pPr marL="914400" lvl="1"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Students with Disabilities in Grade 6</a:t>
            </a:r>
            <a:endParaRPr sz="2200">
              <a:solidFill>
                <a:schemeClr val="dk1"/>
              </a:solidFill>
              <a:highlight>
                <a:srgbClr val="FCFCFC"/>
              </a:highlight>
            </a:endParaRPr>
          </a:p>
          <a:p>
            <a:pPr marL="914400" lvl="1" indent="-368300" algn="l" rtl="0">
              <a:spcBef>
                <a:spcPts val="0"/>
              </a:spcBef>
              <a:spcAft>
                <a:spcPts val="0"/>
              </a:spcAft>
              <a:buClr>
                <a:schemeClr val="dk1"/>
              </a:buClr>
              <a:buSzPts val="2200"/>
              <a:buFont typeface="Gill Sans"/>
              <a:buChar char="○"/>
            </a:pPr>
            <a:r>
              <a:rPr lang="en" sz="2200">
                <a:solidFill>
                  <a:schemeClr val="dk1"/>
                </a:solidFill>
                <a:highlight>
                  <a:srgbClr val="FCFCFC"/>
                </a:highlight>
              </a:rPr>
              <a:t>Hispanic/Multi-Race or Latino in Grades 6,8,&amp;10</a:t>
            </a: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a:spLocks noGrp="1"/>
          </p:cNvSpPr>
          <p:nvPr>
            <p:ph type="title"/>
          </p:nvPr>
        </p:nvSpPr>
        <p:spPr>
          <a:xfrm>
            <a:off x="435900" y="526621"/>
            <a:ext cx="8272200" cy="355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lt1"/>
              </a:buClr>
              <a:buSzPts val="2100"/>
              <a:buFont typeface="Gill Sans"/>
              <a:buNone/>
            </a:pPr>
            <a:r>
              <a:rPr lang="en" sz="2200" b="1"/>
              <a:t>EVIDENCE BASED PRACTICES IDENTIFIED TO ADDRESS DISPARITIES</a:t>
            </a:r>
            <a:endParaRPr sz="2500" b="1"/>
          </a:p>
        </p:txBody>
      </p:sp>
      <p:sp>
        <p:nvSpPr>
          <p:cNvPr id="186" name="Google Shape;186;p32"/>
          <p:cNvSpPr txBox="1">
            <a:spLocks noGrp="1"/>
          </p:cNvSpPr>
          <p:nvPr>
            <p:ph type="body" idx="1"/>
          </p:nvPr>
        </p:nvSpPr>
        <p:spPr>
          <a:xfrm>
            <a:off x="435900" y="1411575"/>
            <a:ext cx="8272200" cy="3505800"/>
          </a:xfrm>
          <a:prstGeom prst="rect">
            <a:avLst/>
          </a:prstGeom>
          <a:noFill/>
          <a:ln>
            <a:noFill/>
          </a:ln>
        </p:spPr>
        <p:txBody>
          <a:bodyPr spcFirstLastPara="1" wrap="square" lIns="68575" tIns="34275" rIns="68575" bIns="34275" anchor="ctr" anchorCtr="0">
            <a:noAutofit/>
          </a:bodyPr>
          <a:lstStyle/>
          <a:p>
            <a:pPr marL="457200" lvl="0" indent="-355600" algn="l" rtl="0">
              <a:spcBef>
                <a:spcPts val="0"/>
              </a:spcBef>
              <a:spcAft>
                <a:spcPts val="0"/>
              </a:spcAft>
              <a:buClr>
                <a:schemeClr val="dk1"/>
              </a:buClr>
              <a:buSzPts val="2000"/>
              <a:buFont typeface="Gill Sans"/>
              <a:buChar char="●"/>
            </a:pPr>
            <a:r>
              <a:rPr lang="en" sz="2000">
                <a:solidFill>
                  <a:schemeClr val="dk1"/>
                </a:solidFill>
                <a:highlight>
                  <a:srgbClr val="FCFCFC"/>
                </a:highlight>
              </a:rPr>
              <a:t>Focus Area: 1.1 Promote Student' Physical, Mental Health and Wellness </a:t>
            </a:r>
            <a:endParaRPr sz="2000">
              <a:solidFill>
                <a:schemeClr val="dk1"/>
              </a:solidFill>
              <a:highlight>
                <a:srgbClr val="FCFCFC"/>
              </a:highlight>
            </a:endParaRPr>
          </a:p>
          <a:p>
            <a:pPr marL="457200" lvl="0" indent="0" algn="l" rtl="0">
              <a:spcBef>
                <a:spcPts val="0"/>
              </a:spcBef>
              <a:spcAft>
                <a:spcPts val="0"/>
              </a:spcAft>
              <a:buNone/>
            </a:pPr>
            <a:endParaRPr sz="2000">
              <a:solidFill>
                <a:schemeClr val="dk1"/>
              </a:solidFill>
              <a:highlight>
                <a:srgbClr val="FCFCFC"/>
              </a:highlight>
            </a:endParaRPr>
          </a:p>
          <a:p>
            <a:pPr marL="914400" marR="186570" lvl="1" indent="-355600" algn="just" rtl="0">
              <a:spcBef>
                <a:spcPts val="0"/>
              </a:spcBef>
              <a:spcAft>
                <a:spcPts val="0"/>
              </a:spcAft>
              <a:buClr>
                <a:schemeClr val="dk1"/>
              </a:buClr>
              <a:buSzPts val="2000"/>
              <a:buFont typeface="Gill Sans"/>
              <a:buChar char="○"/>
            </a:pPr>
            <a:r>
              <a:rPr lang="en" sz="2000">
                <a:solidFill>
                  <a:schemeClr val="dk1"/>
                </a:solidFill>
                <a:highlight>
                  <a:srgbClr val="FCFCFC"/>
                </a:highlight>
              </a:rPr>
              <a:t>1.1B-Expand capacity to address SEL and Mental Health needs of students and families by adding staff, partnering with community providers, and strengthen plans to respond to behavioral and mental health needs </a:t>
            </a:r>
            <a:endParaRPr sz="2000">
              <a:solidFill>
                <a:schemeClr val="dk1"/>
              </a:solidFill>
              <a:highlight>
                <a:srgbClr val="FCFCFC"/>
              </a:highlight>
            </a:endParaRPr>
          </a:p>
          <a:p>
            <a:pPr marL="914400" lvl="0" indent="0" algn="l" rtl="0">
              <a:spcBef>
                <a:spcPts val="0"/>
              </a:spcBef>
              <a:spcAft>
                <a:spcPts val="0"/>
              </a:spcAft>
              <a:buNone/>
            </a:pPr>
            <a:endParaRPr sz="2000">
              <a:solidFill>
                <a:schemeClr val="dk1"/>
              </a:solidFill>
              <a:highlight>
                <a:srgbClr val="FCFCFC"/>
              </a:highlight>
            </a:endParaRPr>
          </a:p>
          <a:p>
            <a:pPr marL="914400" marR="186570" lvl="1" indent="-355600" algn="just" rtl="0">
              <a:spcBef>
                <a:spcPts val="0"/>
              </a:spcBef>
              <a:spcAft>
                <a:spcPts val="0"/>
              </a:spcAft>
              <a:buClr>
                <a:schemeClr val="dk1"/>
              </a:buClr>
              <a:buSzPts val="2000"/>
              <a:buFont typeface="Gill Sans"/>
              <a:buChar char="○"/>
            </a:pPr>
            <a:r>
              <a:rPr lang="en" sz="2000">
                <a:solidFill>
                  <a:schemeClr val="dk1"/>
                </a:solidFill>
                <a:highlight>
                  <a:srgbClr val="FCFCFC"/>
                </a:highlight>
              </a:rPr>
              <a:t>1.1C-Create school environments that include high quality facilities, healthy meals, physical activity, and positive youth development </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a:spLocks noGrp="1"/>
          </p:cNvSpPr>
          <p:nvPr>
            <p:ph type="title"/>
          </p:nvPr>
        </p:nvSpPr>
        <p:spPr>
          <a:xfrm>
            <a:off x="435900" y="535098"/>
            <a:ext cx="8272200" cy="772800"/>
          </a:xfrm>
          <a:prstGeom prst="rect">
            <a:avLst/>
          </a:prstGeom>
          <a:noFill/>
          <a:ln>
            <a:noFill/>
          </a:ln>
        </p:spPr>
        <p:txBody>
          <a:bodyPr spcFirstLastPara="1" wrap="square" lIns="68575" tIns="34275" rIns="68575" bIns="34275" anchor="b" anchorCtr="0">
            <a:noAutofit/>
          </a:bodyPr>
          <a:lstStyle/>
          <a:p>
            <a:pPr marL="0" lvl="0" indent="0" algn="l" rtl="0">
              <a:spcBef>
                <a:spcPts val="0"/>
              </a:spcBef>
              <a:spcAft>
                <a:spcPts val="0"/>
              </a:spcAft>
              <a:buClr>
                <a:schemeClr val="lt1"/>
              </a:buClr>
              <a:buSzPts val="1890"/>
              <a:buFont typeface="Gill Sans"/>
              <a:buNone/>
            </a:pPr>
            <a:r>
              <a:rPr lang="en" sz="2200" b="1"/>
              <a:t>EVIDENCE BASED PRACTICES IDENTIFIED TO ADDRESS DISPARITIES</a:t>
            </a:r>
            <a:endParaRPr sz="2200"/>
          </a:p>
        </p:txBody>
      </p:sp>
      <p:sp>
        <p:nvSpPr>
          <p:cNvPr id="192" name="Google Shape;192;p33"/>
          <p:cNvSpPr txBox="1">
            <a:spLocks noGrp="1"/>
          </p:cNvSpPr>
          <p:nvPr>
            <p:ph type="body" idx="1"/>
          </p:nvPr>
        </p:nvSpPr>
        <p:spPr>
          <a:xfrm>
            <a:off x="359825" y="1411575"/>
            <a:ext cx="8464800" cy="3732000"/>
          </a:xfrm>
          <a:prstGeom prst="rect">
            <a:avLst/>
          </a:prstGeom>
          <a:noFill/>
          <a:ln>
            <a:noFill/>
          </a:ln>
        </p:spPr>
        <p:txBody>
          <a:bodyPr spcFirstLastPara="1" wrap="square" lIns="68575" tIns="34275" rIns="68575" bIns="34275" anchor="ctr" anchorCtr="0">
            <a:noAutofit/>
          </a:bodyPr>
          <a:lstStyle/>
          <a:p>
            <a:pPr marL="457200" marR="211173" lvl="0" indent="-355600" algn="just" rtl="0">
              <a:spcBef>
                <a:spcPts val="0"/>
              </a:spcBef>
              <a:spcAft>
                <a:spcPts val="0"/>
              </a:spcAft>
              <a:buClr>
                <a:schemeClr val="dk1"/>
              </a:buClr>
              <a:buSzPts val="2000"/>
              <a:buFont typeface="Gill Sans"/>
              <a:buChar char="●"/>
            </a:pPr>
            <a:r>
              <a:rPr lang="en" sz="2000">
                <a:solidFill>
                  <a:schemeClr val="dk1"/>
                </a:solidFill>
                <a:highlight>
                  <a:srgbClr val="FCFCFC"/>
                </a:highlight>
              </a:rPr>
              <a:t>Focus Area: 2.1 Select and skillfully implement high-quality and engaging instructional materials that support culturally and linguistically sustaining practices and foster deeper learning</a:t>
            </a:r>
            <a:endParaRPr sz="2000">
              <a:solidFill>
                <a:schemeClr val="dk1"/>
              </a:solidFill>
              <a:highlight>
                <a:srgbClr val="FCFCFC"/>
              </a:highlight>
            </a:endParaRPr>
          </a:p>
          <a:p>
            <a:pPr marL="457200" lvl="0" indent="0" algn="just" rtl="0">
              <a:spcBef>
                <a:spcPts val="0"/>
              </a:spcBef>
              <a:spcAft>
                <a:spcPts val="0"/>
              </a:spcAft>
              <a:buNone/>
            </a:pPr>
            <a:endParaRPr sz="2000">
              <a:solidFill>
                <a:schemeClr val="dk1"/>
              </a:solidFill>
              <a:highlight>
                <a:srgbClr val="FCFCFC"/>
              </a:highlight>
            </a:endParaRPr>
          </a:p>
          <a:p>
            <a:pPr marL="914400" marR="211173" lvl="1" indent="-355600" algn="just" rtl="0">
              <a:spcBef>
                <a:spcPts val="0"/>
              </a:spcBef>
              <a:spcAft>
                <a:spcPts val="0"/>
              </a:spcAft>
              <a:buClr>
                <a:schemeClr val="dk1"/>
              </a:buClr>
              <a:buSzPts val="2000"/>
              <a:buFont typeface="Gill Sans"/>
              <a:buChar char="○"/>
            </a:pPr>
            <a:r>
              <a:rPr lang="en" sz="2000">
                <a:solidFill>
                  <a:schemeClr val="dk1"/>
                </a:solidFill>
                <a:highlight>
                  <a:srgbClr val="FCFCFC"/>
                </a:highlight>
              </a:rPr>
              <a:t>2.1B-Supporting Curriculum Implementation through high quality professional development</a:t>
            </a:r>
            <a:endParaRPr sz="2000">
              <a:solidFill>
                <a:schemeClr val="dk1"/>
              </a:solidFill>
              <a:highlight>
                <a:srgbClr val="FCFCFC"/>
              </a:highlight>
            </a:endParaRPr>
          </a:p>
          <a:p>
            <a:pPr marL="914400" lvl="0" indent="0" algn="just" rtl="0">
              <a:spcBef>
                <a:spcPts val="0"/>
              </a:spcBef>
              <a:spcAft>
                <a:spcPts val="0"/>
              </a:spcAft>
              <a:buNone/>
            </a:pPr>
            <a:endParaRPr sz="2000">
              <a:solidFill>
                <a:schemeClr val="dk1"/>
              </a:solidFill>
              <a:highlight>
                <a:srgbClr val="FCFCFC"/>
              </a:highlight>
            </a:endParaRPr>
          </a:p>
          <a:p>
            <a:pPr marL="914400" marR="211173" lvl="1" indent="-355600" algn="just" rtl="0">
              <a:spcBef>
                <a:spcPts val="0"/>
              </a:spcBef>
              <a:spcAft>
                <a:spcPts val="0"/>
              </a:spcAft>
              <a:buClr>
                <a:schemeClr val="dk1"/>
              </a:buClr>
              <a:buSzPts val="2000"/>
              <a:buFont typeface="Gill Sans"/>
              <a:buChar char="○"/>
            </a:pPr>
            <a:r>
              <a:rPr lang="en" sz="2000">
                <a:solidFill>
                  <a:schemeClr val="dk1"/>
                </a:solidFill>
                <a:highlight>
                  <a:srgbClr val="FCFCFC"/>
                </a:highlight>
              </a:rPr>
              <a:t>2.1D-Early Literacy Screening and Support using a reliable screening assessment to identify students who require additional support.  Provide research based interventions tailored to each students individual learning needs, delivered by appropriate licenced and trained staff. </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4"/>
          <p:cNvSpPr txBox="1">
            <a:spLocks noGrp="1"/>
          </p:cNvSpPr>
          <p:nvPr>
            <p:ph type="title"/>
          </p:nvPr>
        </p:nvSpPr>
        <p:spPr>
          <a:xfrm>
            <a:off x="435900" y="526633"/>
            <a:ext cx="8272200" cy="735000"/>
          </a:xfrm>
          <a:prstGeom prst="rect">
            <a:avLst/>
          </a:prstGeom>
          <a:noFill/>
          <a:ln>
            <a:noFill/>
          </a:ln>
        </p:spPr>
        <p:txBody>
          <a:bodyPr spcFirstLastPara="1" wrap="square" lIns="68575" tIns="34275" rIns="68575" bIns="34275" anchor="b" anchorCtr="0">
            <a:noAutofit/>
          </a:bodyPr>
          <a:lstStyle/>
          <a:p>
            <a:pPr marL="0" lvl="0" indent="0" algn="l" rtl="0">
              <a:spcBef>
                <a:spcPts val="0"/>
              </a:spcBef>
              <a:spcAft>
                <a:spcPts val="0"/>
              </a:spcAft>
              <a:buClr>
                <a:schemeClr val="lt1"/>
              </a:buClr>
              <a:buSzPts val="2100"/>
              <a:buFont typeface="Gill Sans"/>
              <a:buNone/>
            </a:pPr>
            <a:r>
              <a:rPr lang="en" sz="2200" b="1"/>
              <a:t>EVIDENCE BASED PRACTICES IDENTIFIED TO ADDRESS DISPARITIES</a:t>
            </a:r>
            <a:endParaRPr sz="2200"/>
          </a:p>
        </p:txBody>
      </p:sp>
      <p:sp>
        <p:nvSpPr>
          <p:cNvPr id="198" name="Google Shape;198;p34"/>
          <p:cNvSpPr txBox="1">
            <a:spLocks noGrp="1"/>
          </p:cNvSpPr>
          <p:nvPr>
            <p:ph type="body" idx="1"/>
          </p:nvPr>
        </p:nvSpPr>
        <p:spPr>
          <a:xfrm>
            <a:off x="313675" y="1423100"/>
            <a:ext cx="8442000" cy="3390600"/>
          </a:xfrm>
          <a:prstGeom prst="rect">
            <a:avLst/>
          </a:prstGeom>
          <a:noFill/>
          <a:ln>
            <a:noFill/>
          </a:ln>
        </p:spPr>
        <p:txBody>
          <a:bodyPr spcFirstLastPara="1" wrap="square" lIns="68575" tIns="34275" rIns="68575" bIns="34275" anchor="ctr" anchorCtr="0">
            <a:noAutofit/>
          </a:bodyPr>
          <a:lstStyle/>
          <a:p>
            <a:pPr marL="457200" lvl="0" indent="-355600" algn="just" rtl="0">
              <a:spcBef>
                <a:spcPts val="0"/>
              </a:spcBef>
              <a:spcAft>
                <a:spcPts val="0"/>
              </a:spcAft>
              <a:buClr>
                <a:schemeClr val="dk1"/>
              </a:buClr>
              <a:buSzPts val="2000"/>
              <a:buFont typeface="Gill Sans"/>
              <a:buChar char="●"/>
            </a:pPr>
            <a:r>
              <a:rPr lang="en" sz="2000">
                <a:solidFill>
                  <a:schemeClr val="dk1"/>
                </a:solidFill>
                <a:highlight>
                  <a:srgbClr val="FCFCFC"/>
                </a:highlight>
              </a:rPr>
              <a:t>Focus Area: 2.2 Use MTSS process to implement academic supports and interventions that provide all students, particularly students with disabilities and multilingual learners equitable access to deeper learning.</a:t>
            </a:r>
            <a:endParaRPr sz="2000">
              <a:solidFill>
                <a:schemeClr val="dk1"/>
              </a:solidFill>
              <a:highlight>
                <a:srgbClr val="FCFCFC"/>
              </a:highlight>
            </a:endParaRPr>
          </a:p>
          <a:p>
            <a:pPr marL="457200" lvl="0" indent="0" algn="just" rtl="0">
              <a:spcBef>
                <a:spcPts val="0"/>
              </a:spcBef>
              <a:spcAft>
                <a:spcPts val="0"/>
              </a:spcAft>
              <a:buNone/>
            </a:pPr>
            <a:endParaRPr sz="2000">
              <a:solidFill>
                <a:schemeClr val="dk1"/>
              </a:solidFill>
              <a:highlight>
                <a:srgbClr val="FCFCFC"/>
              </a:highlight>
            </a:endParaRPr>
          </a:p>
          <a:p>
            <a:pPr marL="914400" lvl="1" indent="-355600" algn="just" rtl="0">
              <a:spcBef>
                <a:spcPts val="0"/>
              </a:spcBef>
              <a:spcAft>
                <a:spcPts val="0"/>
              </a:spcAft>
              <a:buClr>
                <a:schemeClr val="dk1"/>
              </a:buClr>
              <a:buSzPts val="2000"/>
              <a:buFont typeface="Gill Sans"/>
              <a:buChar char="○"/>
            </a:pPr>
            <a:r>
              <a:rPr lang="en" sz="2000">
                <a:solidFill>
                  <a:schemeClr val="dk1"/>
                </a:solidFill>
                <a:highlight>
                  <a:srgbClr val="FCFCFC"/>
                </a:highlight>
              </a:rPr>
              <a:t>2.2A-Train all staff to effectively employ the WIDA framework so they can provide effective scaffolds and supports for multilingual learners</a:t>
            </a:r>
            <a:endParaRPr sz="2000">
              <a:solidFill>
                <a:schemeClr val="dk1"/>
              </a:solidFill>
              <a:highlight>
                <a:srgbClr val="FCFCFC"/>
              </a:highlight>
            </a:endParaRPr>
          </a:p>
          <a:p>
            <a:pPr marL="914400" lvl="1" indent="-355600" algn="just" rtl="0">
              <a:spcBef>
                <a:spcPts val="0"/>
              </a:spcBef>
              <a:spcAft>
                <a:spcPts val="0"/>
              </a:spcAft>
              <a:buClr>
                <a:schemeClr val="dk1"/>
              </a:buClr>
              <a:buSzPts val="2000"/>
              <a:buFont typeface="Gill Sans"/>
              <a:buChar char="○"/>
            </a:pPr>
            <a:r>
              <a:rPr lang="en" sz="2000">
                <a:solidFill>
                  <a:schemeClr val="dk1"/>
                </a:solidFill>
                <a:highlight>
                  <a:srgbClr val="FCFCFC"/>
                </a:highlight>
              </a:rPr>
              <a:t>2.2D-Develop or expand co-teaching and other evidence based models that leverage collaboration to best serve students with disabilities and multilingual learners</a:t>
            </a:r>
            <a:endParaRPr sz="2000">
              <a:solidFill>
                <a:schemeClr val="dk1"/>
              </a:solidFill>
              <a:highlight>
                <a:srgbClr val="FCFCFC"/>
              </a:highlight>
            </a:endParaRPr>
          </a:p>
          <a:p>
            <a:pPr marL="228600" lvl="0" indent="-152400" algn="l" rtl="0">
              <a:spcBef>
                <a:spcPts val="0"/>
              </a:spcBef>
              <a:spcAft>
                <a:spcPts val="0"/>
              </a:spcAft>
              <a:buSzPts val="1200"/>
              <a:buNone/>
            </a:pPr>
            <a:endParaRPr sz="19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5"/>
          <p:cNvSpPr txBox="1">
            <a:spLocks noGrp="1"/>
          </p:cNvSpPr>
          <p:nvPr>
            <p:ph type="title"/>
          </p:nvPr>
        </p:nvSpPr>
        <p:spPr>
          <a:xfrm>
            <a:off x="387625" y="477455"/>
            <a:ext cx="8272200" cy="784200"/>
          </a:xfrm>
          <a:prstGeom prst="rect">
            <a:avLst/>
          </a:prstGeom>
        </p:spPr>
        <p:txBody>
          <a:bodyPr spcFirstLastPara="1" wrap="square" lIns="68575" tIns="34275" rIns="68575" bIns="34275" anchor="t" anchorCtr="0">
            <a:normAutofit/>
          </a:bodyPr>
          <a:lstStyle/>
          <a:p>
            <a:pPr marL="0" lvl="0" indent="0" algn="l" rtl="0">
              <a:spcBef>
                <a:spcPts val="0"/>
              </a:spcBef>
              <a:spcAft>
                <a:spcPts val="0"/>
              </a:spcAft>
              <a:buNone/>
            </a:pPr>
            <a:r>
              <a:rPr lang="en" sz="2200" b="1"/>
              <a:t>HIGH LEVEL INVESTMENTS:</a:t>
            </a:r>
            <a:r>
              <a:rPr lang="en" sz="2200"/>
              <a:t> </a:t>
            </a:r>
            <a:endParaRPr sz="2200"/>
          </a:p>
        </p:txBody>
      </p:sp>
      <p:sp>
        <p:nvSpPr>
          <p:cNvPr id="204" name="Google Shape;204;p35"/>
          <p:cNvSpPr txBox="1">
            <a:spLocks noGrp="1"/>
          </p:cNvSpPr>
          <p:nvPr>
            <p:ph type="body" idx="1"/>
          </p:nvPr>
        </p:nvSpPr>
        <p:spPr>
          <a:xfrm>
            <a:off x="325225" y="1353925"/>
            <a:ext cx="8464800" cy="3690300"/>
          </a:xfrm>
          <a:prstGeom prst="rect">
            <a:avLst/>
          </a:prstGeom>
        </p:spPr>
        <p:txBody>
          <a:bodyPr spcFirstLastPara="1" wrap="square" lIns="68575" tIns="34275" rIns="68575" bIns="34275" anchor="ctr" anchorCtr="0">
            <a:noAutofit/>
          </a:bodyPr>
          <a:lstStyle/>
          <a:p>
            <a:pPr marL="457200" lvl="0" indent="-355600" algn="l" rtl="0">
              <a:lnSpc>
                <a:spcPct val="90000"/>
              </a:lnSpc>
              <a:spcBef>
                <a:spcPts val="300"/>
              </a:spcBef>
              <a:spcAft>
                <a:spcPts val="0"/>
              </a:spcAft>
              <a:buSzPts val="2000"/>
              <a:buChar char="●"/>
            </a:pPr>
            <a:r>
              <a:rPr lang="en" sz="2000"/>
              <a:t>Professional Development </a:t>
            </a:r>
            <a:endParaRPr sz="2000"/>
          </a:p>
          <a:p>
            <a:pPr marL="457200" lvl="0" indent="-355600" algn="l" rtl="0">
              <a:lnSpc>
                <a:spcPct val="90000"/>
              </a:lnSpc>
              <a:spcBef>
                <a:spcPts val="0"/>
              </a:spcBef>
              <a:spcAft>
                <a:spcPts val="0"/>
              </a:spcAft>
              <a:buSzPts val="2000"/>
              <a:buChar char="●"/>
            </a:pPr>
            <a:r>
              <a:rPr lang="en" sz="2000"/>
              <a:t>Program Adjustments to Ensure Equal Access to High Quality Instruction and Instructional Materials </a:t>
            </a:r>
            <a:endParaRPr sz="2000"/>
          </a:p>
          <a:p>
            <a:pPr marL="457200" lvl="0" indent="-355600" algn="l" rtl="0">
              <a:lnSpc>
                <a:spcPct val="90000"/>
              </a:lnSpc>
              <a:spcBef>
                <a:spcPts val="0"/>
              </a:spcBef>
              <a:spcAft>
                <a:spcPts val="0"/>
              </a:spcAft>
              <a:buSzPts val="2000"/>
              <a:buChar char="●"/>
            </a:pPr>
            <a:r>
              <a:rPr lang="en" sz="2000"/>
              <a:t>Early Literacy Screening </a:t>
            </a:r>
            <a:endParaRPr sz="2000"/>
          </a:p>
          <a:p>
            <a:pPr marL="457200" lvl="0" indent="-355600" algn="l" rtl="0">
              <a:lnSpc>
                <a:spcPct val="90000"/>
              </a:lnSpc>
              <a:spcBef>
                <a:spcPts val="0"/>
              </a:spcBef>
              <a:spcAft>
                <a:spcPts val="0"/>
              </a:spcAft>
              <a:buSzPts val="2000"/>
              <a:buChar char="●"/>
            </a:pPr>
            <a:r>
              <a:rPr lang="en" sz="2000"/>
              <a:t>Implementation and Fidelity of Child Study Team Practices </a:t>
            </a:r>
            <a:endParaRPr sz="2000"/>
          </a:p>
          <a:p>
            <a:pPr marL="457200" lvl="0" indent="-355600" algn="l" rtl="0">
              <a:lnSpc>
                <a:spcPct val="90000"/>
              </a:lnSpc>
              <a:spcBef>
                <a:spcPts val="0"/>
              </a:spcBef>
              <a:spcAft>
                <a:spcPts val="0"/>
              </a:spcAft>
              <a:buSzPts val="2000"/>
              <a:buChar char="●"/>
            </a:pPr>
            <a:r>
              <a:rPr lang="en" sz="2000"/>
              <a:t>Collaborative Co-Teaching Model</a:t>
            </a:r>
            <a:endParaRPr sz="2000"/>
          </a:p>
          <a:p>
            <a:pPr marL="457200" lvl="0" indent="-355600" algn="l" rtl="0">
              <a:lnSpc>
                <a:spcPct val="90000"/>
              </a:lnSpc>
              <a:spcBef>
                <a:spcPts val="0"/>
              </a:spcBef>
              <a:spcAft>
                <a:spcPts val="0"/>
              </a:spcAft>
              <a:buSzPts val="2000"/>
              <a:buChar char="●"/>
            </a:pPr>
            <a:r>
              <a:rPr lang="en" sz="2000"/>
              <a:t>Safe/Supportive Environments for all Students and their Families </a:t>
            </a:r>
            <a:endParaRPr sz="2000"/>
          </a:p>
          <a:p>
            <a:pPr marL="457200" lvl="0" indent="-355600" algn="l" rtl="0">
              <a:lnSpc>
                <a:spcPct val="90000"/>
              </a:lnSpc>
              <a:spcBef>
                <a:spcPts val="0"/>
              </a:spcBef>
              <a:spcAft>
                <a:spcPts val="0"/>
              </a:spcAft>
              <a:buSzPts val="2000"/>
              <a:buChar char="●"/>
            </a:pPr>
            <a:r>
              <a:rPr lang="en" sz="2000"/>
              <a:t>Range of Program Options Responsive to the Needs of Diverse Learners </a:t>
            </a:r>
            <a:endParaRPr sz="2000"/>
          </a:p>
          <a:p>
            <a:pPr marL="457200" lvl="0" indent="-355600" algn="l" rtl="0">
              <a:lnSpc>
                <a:spcPct val="90000"/>
              </a:lnSpc>
              <a:spcBef>
                <a:spcPts val="0"/>
              </a:spcBef>
              <a:spcAft>
                <a:spcPts val="0"/>
              </a:spcAft>
              <a:buSzPts val="2000"/>
              <a:buChar char="●"/>
            </a:pPr>
            <a:r>
              <a:rPr lang="en" sz="2000"/>
              <a:t>Expanding Access to Preschool </a:t>
            </a:r>
            <a:endParaRPr sz="2000"/>
          </a:p>
          <a:p>
            <a:pPr marL="457200" lvl="0" indent="-355600" algn="l" rtl="0">
              <a:lnSpc>
                <a:spcPct val="90000"/>
              </a:lnSpc>
              <a:spcBef>
                <a:spcPts val="0"/>
              </a:spcBef>
              <a:spcAft>
                <a:spcPts val="0"/>
              </a:spcAft>
              <a:buSzPts val="2000"/>
              <a:buChar char="●"/>
            </a:pPr>
            <a:r>
              <a:rPr lang="en" sz="2000"/>
              <a:t>Extended Learning Time/Activities </a:t>
            </a:r>
            <a:endParaRPr sz="2000"/>
          </a:p>
          <a:p>
            <a:pPr marL="0" lvl="0" indent="0" algn="l" rtl="0">
              <a:lnSpc>
                <a:spcPct val="90000"/>
              </a:lnSpc>
              <a:spcBef>
                <a:spcPts val="500"/>
              </a:spcBef>
              <a:spcAft>
                <a:spcPts val="500"/>
              </a:spcAft>
              <a:buNone/>
            </a:pP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6"/>
          <p:cNvSpPr txBox="1">
            <a:spLocks noGrp="1"/>
          </p:cNvSpPr>
          <p:nvPr>
            <p:ph type="title"/>
          </p:nvPr>
        </p:nvSpPr>
        <p:spPr>
          <a:xfrm>
            <a:off x="435900" y="431325"/>
            <a:ext cx="8272200" cy="9687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SzPts val="990"/>
              <a:buNone/>
            </a:pPr>
            <a:r>
              <a:rPr lang="en" sz="1740" b="1"/>
              <a:t>THE DISTRICT WILL UTILIZE THE FOLLOWING FUNDING SOURCES TO BE ALLOCATED TOWARD EVIDENCE BASED PRACTICES FOR THE NEXT THREE YEARS:</a:t>
            </a:r>
            <a:endParaRPr sz="1740" b="1"/>
          </a:p>
        </p:txBody>
      </p:sp>
      <p:sp>
        <p:nvSpPr>
          <p:cNvPr id="210" name="Google Shape;210;p36"/>
          <p:cNvSpPr txBox="1">
            <a:spLocks noGrp="1"/>
          </p:cNvSpPr>
          <p:nvPr>
            <p:ph type="body" idx="1"/>
          </p:nvPr>
        </p:nvSpPr>
        <p:spPr>
          <a:xfrm>
            <a:off x="435900" y="1469250"/>
            <a:ext cx="8272200" cy="3090600"/>
          </a:xfrm>
          <a:prstGeom prst="rect">
            <a:avLst/>
          </a:prstGeom>
        </p:spPr>
        <p:txBody>
          <a:bodyPr spcFirstLastPara="1" wrap="square" lIns="68575" tIns="34275" rIns="68575" bIns="34275" anchor="ctr" anchorCtr="0">
            <a:normAutofit fontScale="25000" lnSpcReduction="10000"/>
          </a:bodyPr>
          <a:lstStyle/>
          <a:p>
            <a:pPr marL="0" lvl="0" indent="0" algn="l" rtl="0">
              <a:spcBef>
                <a:spcPts val="300"/>
              </a:spcBef>
              <a:spcAft>
                <a:spcPts val="0"/>
              </a:spcAft>
              <a:buNone/>
            </a:pPr>
            <a:endParaRPr sz="3800"/>
          </a:p>
          <a:p>
            <a:pPr marL="457200" lvl="0" indent="-355600" algn="l" rtl="0">
              <a:spcBef>
                <a:spcPts val="500"/>
              </a:spcBef>
              <a:spcAft>
                <a:spcPts val="0"/>
              </a:spcAft>
              <a:buClr>
                <a:schemeClr val="dk1"/>
              </a:buClr>
              <a:buSzPct val="100000"/>
              <a:buChar char="●"/>
            </a:pPr>
            <a:r>
              <a:rPr lang="en" sz="8000">
                <a:solidFill>
                  <a:schemeClr val="dk1"/>
                </a:solidFill>
                <a:highlight>
                  <a:srgbClr val="FCFCFC"/>
                </a:highlight>
              </a:rPr>
              <a:t>Title I</a:t>
            </a:r>
            <a:endParaRPr sz="8000">
              <a:solidFill>
                <a:schemeClr val="dk1"/>
              </a:solidFill>
              <a:highlight>
                <a:srgbClr val="FCFCFC"/>
              </a:highlight>
            </a:endParaRPr>
          </a:p>
          <a:p>
            <a:pPr marL="457200" lvl="0" indent="-355600" algn="l" rtl="0">
              <a:spcBef>
                <a:spcPts val="0"/>
              </a:spcBef>
              <a:spcAft>
                <a:spcPts val="0"/>
              </a:spcAft>
              <a:buClr>
                <a:schemeClr val="dk1"/>
              </a:buClr>
              <a:buSzPct val="100000"/>
              <a:buChar char="●"/>
            </a:pPr>
            <a:r>
              <a:rPr lang="en" sz="8000">
                <a:solidFill>
                  <a:schemeClr val="dk1"/>
                </a:solidFill>
                <a:highlight>
                  <a:srgbClr val="FCFCFC"/>
                </a:highlight>
              </a:rPr>
              <a:t>Title IIA</a:t>
            </a:r>
            <a:endParaRPr sz="8000">
              <a:solidFill>
                <a:schemeClr val="dk1"/>
              </a:solidFill>
              <a:highlight>
                <a:srgbClr val="FCFCFC"/>
              </a:highlight>
            </a:endParaRPr>
          </a:p>
          <a:p>
            <a:pPr marL="457200" lvl="0" indent="-355600" algn="l" rtl="0">
              <a:spcBef>
                <a:spcPts val="0"/>
              </a:spcBef>
              <a:spcAft>
                <a:spcPts val="0"/>
              </a:spcAft>
              <a:buClr>
                <a:schemeClr val="dk1"/>
              </a:buClr>
              <a:buSzPct val="100000"/>
              <a:buChar char="●"/>
            </a:pPr>
            <a:r>
              <a:rPr lang="en" sz="8000">
                <a:solidFill>
                  <a:schemeClr val="dk1"/>
                </a:solidFill>
                <a:highlight>
                  <a:srgbClr val="FCFCFC"/>
                </a:highlight>
              </a:rPr>
              <a:t>Title III</a:t>
            </a:r>
            <a:endParaRPr sz="8000">
              <a:solidFill>
                <a:schemeClr val="dk1"/>
              </a:solidFill>
              <a:highlight>
                <a:srgbClr val="FCFCFC"/>
              </a:highlight>
            </a:endParaRPr>
          </a:p>
          <a:p>
            <a:pPr marL="457200" lvl="0" indent="-355600" algn="l" rtl="0">
              <a:spcBef>
                <a:spcPts val="0"/>
              </a:spcBef>
              <a:spcAft>
                <a:spcPts val="0"/>
              </a:spcAft>
              <a:buClr>
                <a:schemeClr val="dk1"/>
              </a:buClr>
              <a:buSzPct val="100000"/>
              <a:buChar char="●"/>
            </a:pPr>
            <a:r>
              <a:rPr lang="en" sz="8000">
                <a:solidFill>
                  <a:schemeClr val="dk1"/>
                </a:solidFill>
                <a:highlight>
                  <a:srgbClr val="FCFCFC"/>
                </a:highlight>
              </a:rPr>
              <a:t>Title IV</a:t>
            </a:r>
            <a:endParaRPr sz="8000">
              <a:solidFill>
                <a:schemeClr val="dk1"/>
              </a:solidFill>
              <a:highlight>
                <a:srgbClr val="FCFCFC"/>
              </a:highlight>
            </a:endParaRPr>
          </a:p>
          <a:p>
            <a:pPr marL="457200" lvl="0" indent="-355600" algn="l" rtl="0">
              <a:spcBef>
                <a:spcPts val="0"/>
              </a:spcBef>
              <a:spcAft>
                <a:spcPts val="0"/>
              </a:spcAft>
              <a:buClr>
                <a:schemeClr val="dk1"/>
              </a:buClr>
              <a:buSzPct val="100000"/>
              <a:buChar char="●"/>
            </a:pPr>
            <a:r>
              <a:rPr lang="en" sz="8000">
                <a:solidFill>
                  <a:schemeClr val="dk1"/>
                </a:solidFill>
                <a:highlight>
                  <a:srgbClr val="FCFCFC"/>
                </a:highlight>
              </a:rPr>
              <a:t>IDEA</a:t>
            </a:r>
            <a:endParaRPr sz="8000">
              <a:solidFill>
                <a:schemeClr val="dk1"/>
              </a:solidFill>
              <a:highlight>
                <a:srgbClr val="FCFCFC"/>
              </a:highlight>
            </a:endParaRPr>
          </a:p>
          <a:p>
            <a:pPr marL="457200" lvl="0" indent="-355600" algn="l" rtl="0">
              <a:spcBef>
                <a:spcPts val="0"/>
              </a:spcBef>
              <a:spcAft>
                <a:spcPts val="0"/>
              </a:spcAft>
              <a:buClr>
                <a:schemeClr val="dk1"/>
              </a:buClr>
              <a:buSzPct val="100000"/>
              <a:buChar char="●"/>
            </a:pPr>
            <a:r>
              <a:rPr lang="en" sz="8000">
                <a:solidFill>
                  <a:schemeClr val="dk1"/>
                </a:solidFill>
                <a:highlight>
                  <a:srgbClr val="FCFCFC"/>
                </a:highlight>
              </a:rPr>
              <a:t>Inclusive PK</a:t>
            </a:r>
            <a:endParaRPr sz="8000">
              <a:solidFill>
                <a:schemeClr val="dk1"/>
              </a:solidFill>
              <a:highlight>
                <a:srgbClr val="FCFCFC"/>
              </a:highlight>
            </a:endParaRPr>
          </a:p>
          <a:p>
            <a:pPr marL="457200" lvl="0" indent="-355600" algn="l" rtl="0">
              <a:spcBef>
                <a:spcPts val="0"/>
              </a:spcBef>
              <a:spcAft>
                <a:spcPts val="0"/>
              </a:spcAft>
              <a:buClr>
                <a:schemeClr val="dk1"/>
              </a:buClr>
              <a:buSzPct val="100000"/>
              <a:buChar char="●"/>
            </a:pPr>
            <a:r>
              <a:rPr lang="en" sz="8000">
                <a:solidFill>
                  <a:schemeClr val="dk1"/>
                </a:solidFill>
                <a:highlight>
                  <a:srgbClr val="FCFCFC"/>
                </a:highlight>
              </a:rPr>
              <a:t>Local Educational Agency Budget </a:t>
            </a:r>
            <a:endParaRPr sz="8000">
              <a:solidFill>
                <a:schemeClr val="dk1"/>
              </a:solidFill>
              <a:highlight>
                <a:srgbClr val="FCFCFC"/>
              </a:highlight>
            </a:endParaRPr>
          </a:p>
          <a:p>
            <a:pPr marL="457200" lvl="0" indent="-355600" algn="l" rtl="0">
              <a:spcBef>
                <a:spcPts val="0"/>
              </a:spcBef>
              <a:spcAft>
                <a:spcPts val="0"/>
              </a:spcAft>
              <a:buClr>
                <a:schemeClr val="dk1"/>
              </a:buClr>
              <a:buSzPct val="100000"/>
              <a:buChar char="●"/>
            </a:pPr>
            <a:r>
              <a:rPr lang="en" sz="8000">
                <a:solidFill>
                  <a:schemeClr val="dk1"/>
                </a:solidFill>
                <a:highlight>
                  <a:srgbClr val="FCFCFC"/>
                </a:highlight>
              </a:rPr>
              <a:t>Perkins </a:t>
            </a:r>
            <a:endParaRPr sz="8000">
              <a:solidFill>
                <a:schemeClr val="dk1"/>
              </a:solidFill>
              <a:highlight>
                <a:srgbClr val="FCFCFC"/>
              </a:highlight>
            </a:endParaRPr>
          </a:p>
          <a:p>
            <a:pPr marL="457200" lvl="0" indent="-355600" algn="l" rtl="0">
              <a:spcBef>
                <a:spcPts val="0"/>
              </a:spcBef>
              <a:spcAft>
                <a:spcPts val="0"/>
              </a:spcAft>
              <a:buClr>
                <a:schemeClr val="dk1"/>
              </a:buClr>
              <a:buSzPct val="100000"/>
              <a:buChar char="●"/>
            </a:pPr>
            <a:r>
              <a:rPr lang="en" sz="8000">
                <a:solidFill>
                  <a:schemeClr val="dk1"/>
                </a:solidFill>
                <a:highlight>
                  <a:srgbClr val="FCFCFC"/>
                </a:highlight>
              </a:rPr>
              <a:t>Other competitive grants as available and as appropriate </a:t>
            </a:r>
            <a:endParaRPr sz="8000"/>
          </a:p>
          <a:p>
            <a:pPr marL="457200" lvl="0" indent="-247650" algn="l" rtl="0">
              <a:spcBef>
                <a:spcPts val="0"/>
              </a:spcBef>
              <a:spcAft>
                <a:spcPts val="0"/>
              </a:spcAft>
              <a:buSzPct val="85714"/>
              <a:buChar char="●"/>
            </a:pPr>
            <a:endParaRPr/>
          </a:p>
          <a:p>
            <a:pPr marL="457200" lvl="0" indent="-247650" algn="l" rtl="0">
              <a:spcBef>
                <a:spcPts val="0"/>
              </a:spcBef>
              <a:spcAft>
                <a:spcPts val="0"/>
              </a:spcAft>
              <a:buSzPct val="85714"/>
              <a:buChar char="●"/>
            </a:pPr>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vidend">
  <a:themeElements>
    <a:clrScheme name="Dividend">
      <a:dk1>
        <a:srgbClr val="000000"/>
      </a:dk1>
      <a:lt1>
        <a:srgbClr val="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536</Words>
  <Application>Microsoft Office PowerPoint</Application>
  <PresentationFormat>On-screen Show (16:9)</PresentationFormat>
  <Paragraphs>74</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Calibri</vt:lpstr>
      <vt:lpstr>Gill Sans</vt:lpstr>
      <vt:lpstr>Noto Sans Symbols</vt:lpstr>
      <vt:lpstr>Arial</vt:lpstr>
      <vt:lpstr>Simple Dark</vt:lpstr>
      <vt:lpstr>Dividend</vt:lpstr>
      <vt:lpstr>PLYMOUTH PUBLIC SCHOOLS STUDENT OPPORTUNITY ACT</vt:lpstr>
      <vt:lpstr>STUDENT OPPORTUNITY ACT BACKGROUND: </vt:lpstr>
      <vt:lpstr>PowerPoint Presentation</vt:lpstr>
      <vt:lpstr>IDENTIFIED GROUPS WITH GREATEST NEED: </vt:lpstr>
      <vt:lpstr>IDENTIFIED GROUPS WITH GREATEST NEED: </vt:lpstr>
      <vt:lpstr>IDENTIFIED GROUPS WITH GREATEST NEED: </vt:lpstr>
      <vt:lpstr>EVIDENCE BASED PRACTICES IDENTIFIED TO ADDRESS DISPARITIES</vt:lpstr>
      <vt:lpstr>EVIDENCE BASED PRACTICES IDENTIFIED TO ADDRESS DISPARITIES</vt:lpstr>
      <vt:lpstr>EVIDENCE BASED PRACTICES IDENTIFIED TO ADDRESS DISPARITIES</vt:lpstr>
      <vt:lpstr>HIGH LEVEL INVESTMENTS: </vt:lpstr>
      <vt:lpstr>THE DISTRICT WILL UTILIZE THE FOLLOWING FUNDING SOURCES TO BE ALLOCATED TOWARD EVIDENCE BASED PRACTICES FOR THE NEXT THREE YEARS: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PLYMOUTH PUBLIC SCHOOLS STUDENT OPPORTUNITY ACT</dc:title>
  <dc:creator>Patricia Breton</dc:creator>
  <cp:lastModifiedBy>Patricia Breton</cp:lastModifiedBy>
  <cp:revision>1</cp:revision>
  <dcterms:modified xsi:type="dcterms:W3CDTF">2024-03-26T15:42:03Z</dcterms:modified>
</cp:coreProperties>
</file>