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Lobster" panose="00000500000000000000" pitchFamily="2" charset="0"/>
      <p:regular r:id="rId18"/>
    </p:embeddedFont>
    <p:embeddedFont>
      <p:font typeface="Montserrat" panose="00000500000000000000" pitchFamily="2" charset="0"/>
      <p:regular r:id="rId19"/>
      <p:bold r:id="rId20"/>
      <p:italic r:id="rId21"/>
      <p:boldItalic r:id="rId22"/>
    </p:embeddedFont>
    <p:embeddedFont>
      <p:font typeface="Oswald" panose="00000500000000000000" pitchFamily="2" charset="0"/>
      <p:regular r:id="rId23"/>
      <p:bold r:id="rId24"/>
    </p:embeddedFont>
    <p:embeddedFont>
      <p:font typeface="Playfair Display" panose="020F0502020204030204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96c6ca7f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96c6ca7f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97eff458a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97eff458a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7eff458a5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7eff458a5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6c6ca7fb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6c6ca7fb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a1b1277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9a1b1277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1b12778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a1b12778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1b12778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a1b12778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1b12778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a1b12778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a1b12778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9a1b12778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9a1b12778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9a1b12778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a1b12778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9a1b12778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a1b12778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9a1b12778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a1b12778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9a1b12778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9a1b12778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9a1b12778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Children’s Business Fair Awards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27,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Special “Thank You” to…</a:t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771" y="1017725"/>
            <a:ext cx="1929624" cy="156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9188" y="957085"/>
            <a:ext cx="2413025" cy="16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4138" y="1152463"/>
            <a:ext cx="2371725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212" y="3577200"/>
            <a:ext cx="1723050" cy="134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6525" y="3351275"/>
            <a:ext cx="38100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82613" y="3270010"/>
            <a:ext cx="1735840" cy="173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83270" y="2159045"/>
            <a:ext cx="1371325" cy="137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Elementary School Advisors</a:t>
            </a: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42105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Cold Spring</a:t>
            </a:r>
            <a:r>
              <a:rPr lang="en" sz="1800"/>
              <a:t> - Jolie Dwyer &amp; Megan Milano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/>
              <a:t>Federal Furnace</a:t>
            </a:r>
            <a:r>
              <a:rPr lang="en" sz="1800"/>
              <a:t> - Lisa Whynott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/>
              <a:t>Hedge</a:t>
            </a:r>
            <a:r>
              <a:rPr lang="en" sz="1800"/>
              <a:t> - Carin Marini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 b="1"/>
              <a:t>Indian Brook</a:t>
            </a:r>
            <a:r>
              <a:rPr lang="en" sz="1800"/>
              <a:t> - Erin Kirkpatrick</a:t>
            </a:r>
            <a:endParaRPr sz="1800"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2"/>
          </p:nvPr>
        </p:nvSpPr>
        <p:spPr>
          <a:xfrm>
            <a:off x="4832400" y="1147525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Manomet</a:t>
            </a:r>
            <a:r>
              <a:rPr lang="en" sz="1800"/>
              <a:t> - Nancy Cavicchi &amp; Katie Strout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/>
              <a:t>Nathaniel Morton</a:t>
            </a:r>
            <a:r>
              <a:rPr lang="en" sz="1800"/>
              <a:t> - Courtney Minassian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/>
              <a:t>South</a:t>
            </a:r>
            <a:r>
              <a:rPr lang="en" sz="1800"/>
              <a:t> - Jennifer Powers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/>
              <a:t>West </a:t>
            </a:r>
            <a:r>
              <a:rPr lang="en" sz="1800"/>
              <a:t>-  Heather Mento 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 b="1"/>
              <a:t>District Wide </a:t>
            </a:r>
            <a:r>
              <a:rPr lang="en" sz="1800"/>
              <a:t>- Erica Manfredi, Kelly Bitinas,</a:t>
            </a:r>
            <a:br>
              <a:rPr lang="en" sz="1800"/>
            </a:br>
            <a:r>
              <a:rPr lang="en" sz="1800"/>
              <a:t> 		        Jen Mulvaney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Plymouth Community Mentors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176275" y="1234050"/>
            <a:ext cx="46440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Katie Kearney - </a:t>
            </a:r>
            <a:r>
              <a:rPr lang="en" sz="1600" b="1"/>
              <a:t>Plymouth Public Library Foundation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Laura Scott - </a:t>
            </a:r>
            <a:r>
              <a:rPr lang="en" sz="1600" b="1"/>
              <a:t>Viscariello Hospitality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Phillip Tingale - </a:t>
            </a:r>
            <a:r>
              <a:rPr lang="en" sz="1600" b="1"/>
              <a:t>Viscariello Hospitality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Nina Garcia - </a:t>
            </a:r>
            <a:r>
              <a:rPr lang="en" sz="1600" b="1"/>
              <a:t>ValPak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Daniel Genannt - </a:t>
            </a:r>
            <a:r>
              <a:rPr lang="en" sz="1600" b="1"/>
              <a:t>Cape Cod Five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Kelly Le - </a:t>
            </a:r>
            <a:r>
              <a:rPr lang="en" sz="1600" b="1"/>
              <a:t>Cape Cod Five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Marcia Mantell - </a:t>
            </a:r>
            <a:r>
              <a:rPr lang="en" sz="1600" b="1"/>
              <a:t>Mantell Retirement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/>
              <a:t>Linda Dooley - </a:t>
            </a:r>
            <a:r>
              <a:rPr lang="en" sz="1600" b="1"/>
              <a:t>IMAGEination Graphic Solutions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sz="1600"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4745075" y="1234050"/>
            <a:ext cx="42603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Kim Sweeney - </a:t>
            </a:r>
            <a:r>
              <a:rPr lang="en" sz="1600" b="1"/>
              <a:t>Engel &amp; Volkers Real Estate 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Bob Nolet - </a:t>
            </a:r>
            <a:r>
              <a:rPr lang="en" sz="1600" b="1"/>
              <a:t>Plymouth Area Chamber of Commerce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Alyssa Smith - </a:t>
            </a:r>
            <a:r>
              <a:rPr lang="en" sz="1600" b="1"/>
              <a:t>Locally, Yours</a:t>
            </a:r>
            <a:endParaRPr sz="1600" b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Pamela Smith - </a:t>
            </a:r>
            <a:r>
              <a:rPr lang="en" sz="1600" b="1"/>
              <a:t>Locally, Yours &amp; Creative Pear Marketing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Christine de la Torre - </a:t>
            </a:r>
            <a:r>
              <a:rPr lang="en" sz="1600" b="1"/>
              <a:t>Sprezzatura 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Maryann McClellan - </a:t>
            </a: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Nectar Collective 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600"/>
              <a:t>Scott Hokanson - </a:t>
            </a:r>
            <a:r>
              <a:rPr lang="en" sz="1600" b="1"/>
              <a:t>Brabo Benefits</a:t>
            </a:r>
            <a:endParaRPr sz="16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Children’s Business Fair Award Recipients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22" i="1"/>
              <a:t>Courtesy of Plymouth South High School DECA Students, Yvonne O’Keefe Advisor</a:t>
            </a:r>
            <a:endParaRPr sz="2222" i="1"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Best Communication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Maggie Fey, Peace &amp; Art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Best Display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Landon Petti &amp; Alazar Hastings, The Popcorn Bros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Best Packaging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Bella Finley, Bella’s Christmas Creations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Best Promotional Campaign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James Garcia, James’ Chocolate Covered Chex Mix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Brightest Future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Aleigha Sena, Kenli McManus, K &amp; A Mystery Candles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Most Creative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Dahlia Reynolds, DLR Designs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Most Sustainable 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- Reese North, Art From The Ocean 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Sweetest Treat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 - Ava Nighelli, Ava’s Baked Delights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222222"/>
                </a:solidFill>
                <a:highlight>
                  <a:srgbClr val="FFFFFF"/>
                </a:highlight>
              </a:rPr>
              <a:t>Uniqueness </a:t>
            </a: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</a:rPr>
              <a:t>- Colin Hokanson, Colin’s Carpentry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4050" y="3742775"/>
            <a:ext cx="2377400" cy="133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Communication - Maggie Fey, Peace &amp; Art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8172" y="1017725"/>
            <a:ext cx="2938399" cy="391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Display - Landon Petti &amp; Alazar Hastings, The Popcorn Bros.</a:t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37" y="1189350"/>
            <a:ext cx="2865731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Packaging - Bella Finley, Bella’s Christmas Creations</a:t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5937" y="1017725"/>
            <a:ext cx="3052137" cy="406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00"/>
              <a:t>Best Promotional Campaign - James Garcia, James’ Chocolate Covered Chex Mix</a:t>
            </a:r>
            <a:endParaRPr sz="270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0544" y="1438625"/>
            <a:ext cx="2736480" cy="364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Brightest Future - Aleigha Sena, Kenli McManus, K &amp; A Mystery Candles</a:t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4274" y="1008050"/>
            <a:ext cx="3030550" cy="40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Creative - Dahlia Reynolds, DLR Designs</a:t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6200" y="1017725"/>
            <a:ext cx="3053399" cy="407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Sustainable - Reese North, Art From The Ocean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6975" y="1086550"/>
            <a:ext cx="3012125" cy="401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Sweetest Treat - Ava Nighelli, Ava’s Baked Delights</a:t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4181" y="1017725"/>
            <a:ext cx="3037716" cy="405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Uniqueness - Colin Hokanson, Colin’s Carpentry</a:t>
            </a: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00" y="1017725"/>
            <a:ext cx="3030501" cy="4040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Save the Date!!</a:t>
            </a:r>
            <a:endParaRPr/>
          </a:p>
        </p:txBody>
      </p:sp>
      <p:sp>
        <p:nvSpPr>
          <p:cNvPr id="153" name="Google Shape;153;p2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The 4th annual Children's Business Fair </a:t>
            </a:r>
            <a:endParaRPr sz="30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will take place during the Fall of 2024  </a:t>
            </a:r>
            <a:endParaRPr sz="30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Stay tuned!!!</a:t>
            </a:r>
            <a:endParaRPr sz="3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4125" y="2380250"/>
            <a:ext cx="2395774" cy="13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Office PowerPoint</Application>
  <PresentationFormat>On-screen Show (16:9)</PresentationFormat>
  <Paragraphs>56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Oswald</vt:lpstr>
      <vt:lpstr>Lobster</vt:lpstr>
      <vt:lpstr>Montserrat</vt:lpstr>
      <vt:lpstr>Playfair Display</vt:lpstr>
      <vt:lpstr>Arial</vt:lpstr>
      <vt:lpstr>Pop</vt:lpstr>
      <vt:lpstr>Children’s Business Fair Awards</vt:lpstr>
      <vt:lpstr>A Special “Thank You” to…</vt:lpstr>
      <vt:lpstr>Elementary School Advisors</vt:lpstr>
      <vt:lpstr>Plymouth Community Mentors</vt:lpstr>
      <vt:lpstr>Children’s Business Fair Award Recipients Courtesy of Plymouth South High School DECA Students, Yvonne O’Keefe Advisor</vt:lpstr>
      <vt:lpstr>Best Communication - Maggie Fey, Peace &amp; Art  </vt:lpstr>
      <vt:lpstr>Best Display - Landon Petti &amp; Alazar Hastings, The Popcorn Bros.</vt:lpstr>
      <vt:lpstr>Best Packaging - Bella Finley, Bella’s Christmas Creations</vt:lpstr>
      <vt:lpstr>Best Promotional Campaign - James Garcia, James’ Chocolate Covered Chex Mix</vt:lpstr>
      <vt:lpstr>Brightest Future - Aleigha Sena, Kenli McManus, K &amp; A Mystery Candles</vt:lpstr>
      <vt:lpstr>Most Creative - Dahlia Reynolds, DLR Designs</vt:lpstr>
      <vt:lpstr>Most Sustainable - Reese North, Art From The Ocean    </vt:lpstr>
      <vt:lpstr>Sweetest Treat - Ava Nighelli, Ava’s Baked Delights</vt:lpstr>
      <vt:lpstr>Uniqueness - Colin Hokanson, Colin’s Carpentry</vt:lpstr>
      <vt:lpstr>Save the Date!!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Children’s Business Fair Awards</dc:title>
  <dc:creator>Patricia Breton</dc:creator>
  <cp:lastModifiedBy>Patricia Breton</cp:lastModifiedBy>
  <cp:revision>1</cp:revision>
  <dcterms:modified xsi:type="dcterms:W3CDTF">2023-11-13T16:41:40Z</dcterms:modified>
</cp:coreProperties>
</file>